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31"/>
  </p:notesMasterIdLst>
  <p:sldIdLst>
    <p:sldId id="331" r:id="rId3"/>
    <p:sldId id="318" r:id="rId4"/>
    <p:sldId id="360" r:id="rId5"/>
    <p:sldId id="336" r:id="rId6"/>
    <p:sldId id="379" r:id="rId7"/>
    <p:sldId id="363" r:id="rId8"/>
    <p:sldId id="378" r:id="rId9"/>
    <p:sldId id="361" r:id="rId10"/>
    <p:sldId id="362" r:id="rId11"/>
    <p:sldId id="364" r:id="rId12"/>
    <p:sldId id="365" r:id="rId13"/>
    <p:sldId id="366" r:id="rId14"/>
    <p:sldId id="367" r:id="rId15"/>
    <p:sldId id="368" r:id="rId16"/>
    <p:sldId id="373" r:id="rId17"/>
    <p:sldId id="372" r:id="rId18"/>
    <p:sldId id="374" r:id="rId19"/>
    <p:sldId id="375" r:id="rId20"/>
    <p:sldId id="380" r:id="rId21"/>
    <p:sldId id="381" r:id="rId22"/>
    <p:sldId id="300" r:id="rId23"/>
    <p:sldId id="377" r:id="rId24"/>
    <p:sldId id="382" r:id="rId25"/>
    <p:sldId id="384" r:id="rId26"/>
    <p:sldId id="385" r:id="rId27"/>
    <p:sldId id="383" r:id="rId28"/>
    <p:sldId id="358" r:id="rId29"/>
    <p:sldId id="298" r:id="rId30"/>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orient="horz" pos="3833">
          <p15:clr>
            <a:srgbClr val="A4A3A4"/>
          </p15:clr>
        </p15:guide>
        <p15:guide id="3" pos="2880">
          <p15:clr>
            <a:srgbClr val="A4A3A4"/>
          </p15:clr>
        </p15:guide>
        <p15:guide id="4" pos="288">
          <p15:clr>
            <a:srgbClr val="A4A3A4"/>
          </p15:clr>
        </p15:guide>
        <p15:guide id="5" pos="231">
          <p15:clr>
            <a:srgbClr val="A4A3A4"/>
          </p15:clr>
        </p15:guide>
        <p15:guide id="6" pos="5472">
          <p15:clr>
            <a:srgbClr val="A4A3A4"/>
          </p15:clr>
        </p15:guide>
        <p15:guide id="7" pos="55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DE5"/>
    <a:srgbClr val="66311C"/>
    <a:srgbClr val="7F3D23"/>
    <a:srgbClr val="934628"/>
    <a:srgbClr val="D2653A"/>
    <a:srgbClr val="692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snapToGrid="0" showGuides="1">
      <p:cViewPr varScale="1">
        <p:scale>
          <a:sx n="100" d="100"/>
          <a:sy n="100" d="100"/>
        </p:scale>
        <p:origin x="1878" y="78"/>
      </p:cViewPr>
      <p:guideLst>
        <p:guide orient="horz" pos="1008"/>
        <p:guide orient="horz" pos="3833"/>
        <p:guide pos="2880"/>
        <p:guide pos="288"/>
        <p:guide pos="231"/>
        <p:guide pos="5472"/>
        <p:guide pos="552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1169"/>
          </a:xfrm>
          <a:prstGeom prst="rect">
            <a:avLst/>
          </a:prstGeom>
        </p:spPr>
        <p:txBody>
          <a:bodyPr vert="horz" lIns="91440" tIns="45720" rIns="91440" bIns="45720" rtlCol="0"/>
          <a:lstStyle>
            <a:lvl1pPr algn="r">
              <a:defRPr sz="1200"/>
            </a:lvl1pPr>
          </a:lstStyle>
          <a:p>
            <a:fld id="{DDBB04C8-4AAA-4C3A-AEB1-C80179744ECB}" type="datetimeFigureOut">
              <a:rPr lang="en-US" smtClean="0"/>
              <a:t>10/10/2022</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4"/>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7"/>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7"/>
            <a:ext cx="3037840" cy="461169"/>
          </a:xfrm>
          <a:prstGeom prst="rect">
            <a:avLst/>
          </a:prstGeom>
        </p:spPr>
        <p:txBody>
          <a:bodyPr vert="horz" lIns="91440" tIns="45720" rIns="91440" bIns="45720" rtlCol="0" anchor="b"/>
          <a:lstStyle>
            <a:lvl1pPr algn="r">
              <a:defRPr sz="1200"/>
            </a:lvl1pPr>
          </a:lstStyle>
          <a:p>
            <a:fld id="{07ECE8E2-DF1E-4AAC-BEB1-16E10C65A2BC}" type="slidenum">
              <a:rPr lang="en-US" smtClean="0"/>
              <a:t>‹#›</a:t>
            </a:fld>
            <a:endParaRPr lang="en-US"/>
          </a:p>
        </p:txBody>
      </p:sp>
    </p:spTree>
    <p:extLst>
      <p:ext uri="{BB962C8B-B14F-4D97-AF65-F5344CB8AC3E}">
        <p14:creationId xmlns:p14="http://schemas.microsoft.com/office/powerpoint/2010/main" val="410415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a:t>
            </a:fld>
            <a:endParaRPr lang="en-US"/>
          </a:p>
        </p:txBody>
      </p:sp>
    </p:spTree>
    <p:extLst>
      <p:ext uri="{BB962C8B-B14F-4D97-AF65-F5344CB8AC3E}">
        <p14:creationId xmlns:p14="http://schemas.microsoft.com/office/powerpoint/2010/main" val="392004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10</a:t>
            </a:fld>
            <a:endParaRPr lang="en-US"/>
          </a:p>
        </p:txBody>
      </p:sp>
    </p:spTree>
    <p:extLst>
      <p:ext uri="{BB962C8B-B14F-4D97-AF65-F5344CB8AC3E}">
        <p14:creationId xmlns:p14="http://schemas.microsoft.com/office/powerpoint/2010/main" val="109945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11</a:t>
            </a:fld>
            <a:endParaRPr lang="en-US"/>
          </a:p>
        </p:txBody>
      </p:sp>
    </p:spTree>
    <p:extLst>
      <p:ext uri="{BB962C8B-B14F-4D97-AF65-F5344CB8AC3E}">
        <p14:creationId xmlns:p14="http://schemas.microsoft.com/office/powerpoint/2010/main" val="5864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12</a:t>
            </a:fld>
            <a:endParaRPr lang="en-US"/>
          </a:p>
        </p:txBody>
      </p:sp>
    </p:spTree>
    <p:extLst>
      <p:ext uri="{BB962C8B-B14F-4D97-AF65-F5344CB8AC3E}">
        <p14:creationId xmlns:p14="http://schemas.microsoft.com/office/powerpoint/2010/main" val="135929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13</a:t>
            </a:fld>
            <a:endParaRPr lang="en-US"/>
          </a:p>
        </p:txBody>
      </p:sp>
    </p:spTree>
    <p:extLst>
      <p:ext uri="{BB962C8B-B14F-4D97-AF65-F5344CB8AC3E}">
        <p14:creationId xmlns:p14="http://schemas.microsoft.com/office/powerpoint/2010/main" val="196154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14</a:t>
            </a:fld>
            <a:endParaRPr lang="en-US"/>
          </a:p>
        </p:txBody>
      </p:sp>
    </p:spTree>
    <p:extLst>
      <p:ext uri="{BB962C8B-B14F-4D97-AF65-F5344CB8AC3E}">
        <p14:creationId xmlns:p14="http://schemas.microsoft.com/office/powerpoint/2010/main" val="197303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15</a:t>
            </a:fld>
            <a:endParaRPr lang="en-US"/>
          </a:p>
        </p:txBody>
      </p:sp>
    </p:spTree>
    <p:extLst>
      <p:ext uri="{BB962C8B-B14F-4D97-AF65-F5344CB8AC3E}">
        <p14:creationId xmlns:p14="http://schemas.microsoft.com/office/powerpoint/2010/main" val="363790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16</a:t>
            </a:fld>
            <a:endParaRPr lang="en-US"/>
          </a:p>
        </p:txBody>
      </p:sp>
    </p:spTree>
    <p:extLst>
      <p:ext uri="{BB962C8B-B14F-4D97-AF65-F5344CB8AC3E}">
        <p14:creationId xmlns:p14="http://schemas.microsoft.com/office/powerpoint/2010/main" val="1843041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17</a:t>
            </a:fld>
            <a:endParaRPr lang="en-US"/>
          </a:p>
        </p:txBody>
      </p:sp>
    </p:spTree>
    <p:extLst>
      <p:ext uri="{BB962C8B-B14F-4D97-AF65-F5344CB8AC3E}">
        <p14:creationId xmlns:p14="http://schemas.microsoft.com/office/powerpoint/2010/main" val="286310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18</a:t>
            </a:fld>
            <a:endParaRPr lang="en-US"/>
          </a:p>
        </p:txBody>
      </p:sp>
    </p:spTree>
    <p:extLst>
      <p:ext uri="{BB962C8B-B14F-4D97-AF65-F5344CB8AC3E}">
        <p14:creationId xmlns:p14="http://schemas.microsoft.com/office/powerpoint/2010/main" val="71308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19</a:t>
            </a:fld>
            <a:endParaRPr lang="en-US"/>
          </a:p>
        </p:txBody>
      </p:sp>
    </p:spTree>
    <p:extLst>
      <p:ext uri="{BB962C8B-B14F-4D97-AF65-F5344CB8AC3E}">
        <p14:creationId xmlns:p14="http://schemas.microsoft.com/office/powerpoint/2010/main" val="377898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a:t>
            </a:fld>
            <a:endParaRPr lang="en-US"/>
          </a:p>
        </p:txBody>
      </p:sp>
    </p:spTree>
    <p:extLst>
      <p:ext uri="{BB962C8B-B14F-4D97-AF65-F5344CB8AC3E}">
        <p14:creationId xmlns:p14="http://schemas.microsoft.com/office/powerpoint/2010/main" val="3672525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20</a:t>
            </a:fld>
            <a:endParaRPr lang="en-US"/>
          </a:p>
        </p:txBody>
      </p:sp>
    </p:spTree>
    <p:extLst>
      <p:ext uri="{BB962C8B-B14F-4D97-AF65-F5344CB8AC3E}">
        <p14:creationId xmlns:p14="http://schemas.microsoft.com/office/powerpoint/2010/main" val="115600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21</a:t>
            </a:fld>
            <a:endParaRPr lang="en-US"/>
          </a:p>
        </p:txBody>
      </p:sp>
    </p:spTree>
    <p:extLst>
      <p:ext uri="{BB962C8B-B14F-4D97-AF65-F5344CB8AC3E}">
        <p14:creationId xmlns:p14="http://schemas.microsoft.com/office/powerpoint/2010/main" val="46315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22</a:t>
            </a:fld>
            <a:endParaRPr lang="en-US"/>
          </a:p>
        </p:txBody>
      </p:sp>
    </p:spTree>
    <p:extLst>
      <p:ext uri="{BB962C8B-B14F-4D97-AF65-F5344CB8AC3E}">
        <p14:creationId xmlns:p14="http://schemas.microsoft.com/office/powerpoint/2010/main" val="3262976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23</a:t>
            </a:fld>
            <a:endParaRPr lang="en-US"/>
          </a:p>
        </p:txBody>
      </p:sp>
    </p:spTree>
    <p:extLst>
      <p:ext uri="{BB962C8B-B14F-4D97-AF65-F5344CB8AC3E}">
        <p14:creationId xmlns:p14="http://schemas.microsoft.com/office/powerpoint/2010/main" val="296401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24</a:t>
            </a:fld>
            <a:endParaRPr lang="en-US"/>
          </a:p>
        </p:txBody>
      </p:sp>
    </p:spTree>
    <p:extLst>
      <p:ext uri="{BB962C8B-B14F-4D97-AF65-F5344CB8AC3E}">
        <p14:creationId xmlns:p14="http://schemas.microsoft.com/office/powerpoint/2010/main" val="4035927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25</a:t>
            </a:fld>
            <a:endParaRPr lang="en-US"/>
          </a:p>
        </p:txBody>
      </p:sp>
    </p:spTree>
    <p:extLst>
      <p:ext uri="{BB962C8B-B14F-4D97-AF65-F5344CB8AC3E}">
        <p14:creationId xmlns:p14="http://schemas.microsoft.com/office/powerpoint/2010/main" val="803149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26</a:t>
            </a:fld>
            <a:endParaRPr lang="en-US"/>
          </a:p>
        </p:txBody>
      </p:sp>
    </p:spTree>
    <p:extLst>
      <p:ext uri="{BB962C8B-B14F-4D97-AF65-F5344CB8AC3E}">
        <p14:creationId xmlns:p14="http://schemas.microsoft.com/office/powerpoint/2010/main" val="638266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27</a:t>
            </a:fld>
            <a:endParaRPr lang="en-US"/>
          </a:p>
        </p:txBody>
      </p:sp>
    </p:spTree>
    <p:extLst>
      <p:ext uri="{BB962C8B-B14F-4D97-AF65-F5344CB8AC3E}">
        <p14:creationId xmlns:p14="http://schemas.microsoft.com/office/powerpoint/2010/main" val="2984876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28</a:t>
            </a:fld>
            <a:endParaRPr lang="en-US"/>
          </a:p>
        </p:txBody>
      </p:sp>
    </p:spTree>
    <p:extLst>
      <p:ext uri="{BB962C8B-B14F-4D97-AF65-F5344CB8AC3E}">
        <p14:creationId xmlns:p14="http://schemas.microsoft.com/office/powerpoint/2010/main" val="217102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3</a:t>
            </a:fld>
            <a:endParaRPr lang="en-US"/>
          </a:p>
        </p:txBody>
      </p:sp>
    </p:spTree>
    <p:extLst>
      <p:ext uri="{BB962C8B-B14F-4D97-AF65-F5344CB8AC3E}">
        <p14:creationId xmlns:p14="http://schemas.microsoft.com/office/powerpoint/2010/main" val="251361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4</a:t>
            </a:fld>
            <a:endParaRPr lang="en-US"/>
          </a:p>
        </p:txBody>
      </p:sp>
    </p:spTree>
    <p:extLst>
      <p:ext uri="{BB962C8B-B14F-4D97-AF65-F5344CB8AC3E}">
        <p14:creationId xmlns:p14="http://schemas.microsoft.com/office/powerpoint/2010/main" val="111443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5</a:t>
            </a:fld>
            <a:endParaRPr lang="en-US"/>
          </a:p>
        </p:txBody>
      </p:sp>
    </p:spTree>
    <p:extLst>
      <p:ext uri="{BB962C8B-B14F-4D97-AF65-F5344CB8AC3E}">
        <p14:creationId xmlns:p14="http://schemas.microsoft.com/office/powerpoint/2010/main" val="281462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6</a:t>
            </a:fld>
            <a:endParaRPr lang="en-US"/>
          </a:p>
        </p:txBody>
      </p:sp>
    </p:spTree>
    <p:extLst>
      <p:ext uri="{BB962C8B-B14F-4D97-AF65-F5344CB8AC3E}">
        <p14:creationId xmlns:p14="http://schemas.microsoft.com/office/powerpoint/2010/main" val="172036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7</a:t>
            </a:fld>
            <a:endParaRPr lang="en-US"/>
          </a:p>
        </p:txBody>
      </p:sp>
    </p:spTree>
    <p:extLst>
      <p:ext uri="{BB962C8B-B14F-4D97-AF65-F5344CB8AC3E}">
        <p14:creationId xmlns:p14="http://schemas.microsoft.com/office/powerpoint/2010/main" val="274152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8</a:t>
            </a:fld>
            <a:endParaRPr lang="en-US"/>
          </a:p>
        </p:txBody>
      </p:sp>
    </p:spTree>
    <p:extLst>
      <p:ext uri="{BB962C8B-B14F-4D97-AF65-F5344CB8AC3E}">
        <p14:creationId xmlns:p14="http://schemas.microsoft.com/office/powerpoint/2010/main" val="118173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CE8E2-DF1E-4AAC-BEB1-16E10C65A2BC}" type="slidenum">
              <a:rPr lang="en-US" smtClean="0"/>
              <a:t>9</a:t>
            </a:fld>
            <a:endParaRPr lang="en-US"/>
          </a:p>
        </p:txBody>
      </p:sp>
    </p:spTree>
    <p:extLst>
      <p:ext uri="{BB962C8B-B14F-4D97-AF65-F5344CB8AC3E}">
        <p14:creationId xmlns:p14="http://schemas.microsoft.com/office/powerpoint/2010/main" val="354596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Stoc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a:fillRect/>
          </a:stretch>
        </p:blipFill>
        <p:spPr>
          <a:xfrm>
            <a:off x="228958" y="228600"/>
            <a:ext cx="8686083" cy="6400271"/>
          </a:xfrm>
          <a:prstGeom prst="rect">
            <a:avLst/>
          </a:prstGeom>
        </p:spPr>
      </p:pic>
      <p:sp>
        <p:nvSpPr>
          <p:cNvPr id="2" name="Title 1"/>
          <p:cNvSpPr>
            <a:spLocks noGrp="1"/>
          </p:cNvSpPr>
          <p:nvPr>
            <p:ph type="ctrTitle" hasCustomPrompt="1"/>
          </p:nvPr>
        </p:nvSpPr>
        <p:spPr>
          <a:xfrm>
            <a:off x="366712" y="2563672"/>
            <a:ext cx="5760720" cy="1280160"/>
          </a:xfrm>
        </p:spPr>
        <p:txBody>
          <a:bodyPr>
            <a:normAutofit/>
          </a:bodyPr>
          <a:lstStyle>
            <a:lvl1pPr>
              <a:defRPr sz="3400">
                <a:solidFill>
                  <a:schemeClr val="bg1"/>
                </a:solidFill>
              </a:defRPr>
            </a:lvl1pPr>
          </a:lstStyle>
          <a:p>
            <a:r>
              <a:rPr lang="en-US"/>
              <a:t>Click to edit Master title </a:t>
            </a:r>
            <a:br>
              <a:rPr lang="en-US"/>
            </a:br>
            <a:r>
              <a:rPr lang="en-US"/>
              <a:t>style</a:t>
            </a:r>
          </a:p>
        </p:txBody>
      </p:sp>
      <p:sp>
        <p:nvSpPr>
          <p:cNvPr id="3" name="Subtitle 2"/>
          <p:cNvSpPr>
            <a:spLocks noGrp="1"/>
          </p:cNvSpPr>
          <p:nvPr>
            <p:ph type="subTitle" idx="1"/>
          </p:nvPr>
        </p:nvSpPr>
        <p:spPr>
          <a:xfrm>
            <a:off x="366713" y="3858489"/>
            <a:ext cx="5760720" cy="73152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srcRect/>
          <a:stretch>
            <a:fillRect/>
          </a:stretch>
        </p:blipFill>
        <p:spPr>
          <a:xfrm>
            <a:off x="7029415" y="462272"/>
            <a:ext cx="1657385" cy="556631"/>
          </a:xfrm>
          <a:prstGeom prst="rect">
            <a:avLst/>
          </a:prstGeom>
        </p:spPr>
      </p:pic>
    </p:spTree>
    <p:extLst>
      <p:ext uri="{BB962C8B-B14F-4D97-AF65-F5344CB8AC3E}">
        <p14:creationId xmlns:p14="http://schemas.microsoft.com/office/powerpoint/2010/main" val="351265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DF5AC-DC63-4E10-85B3-5C4D1C318879}" type="slidenum">
              <a:rPr lang="en-US" smtClean="0"/>
              <a:t>‹#›</a:t>
            </a:fld>
            <a:endParaRPr lang="en-US"/>
          </a:p>
        </p:txBody>
      </p:sp>
      <p:sp>
        <p:nvSpPr>
          <p:cNvPr id="5" name="Footer Placeholder 4"/>
          <p:cNvSpPr>
            <a:spLocks noGrp="1"/>
          </p:cNvSpPr>
          <p:nvPr>
            <p:ph type="ftr" sz="quarter" idx="13"/>
          </p:nvPr>
        </p:nvSpPr>
        <p:spPr/>
        <p:txBody>
          <a:bodyPr/>
          <a:lstStyle/>
          <a:p>
            <a:r>
              <a:rPr lang="en-US"/>
              <a:t>PowerPoint Title Here :</a:t>
            </a:r>
          </a:p>
        </p:txBody>
      </p:sp>
      <p:sp>
        <p:nvSpPr>
          <p:cNvPr id="6" name="Text Placeholder 8"/>
          <p:cNvSpPr>
            <a:spLocks noGrp="1"/>
          </p:cNvSpPr>
          <p:nvPr>
            <p:ph type="body" sz="quarter" idx="14"/>
          </p:nvPr>
        </p:nvSpPr>
        <p:spPr>
          <a:xfrm>
            <a:off x="366713" y="349624"/>
            <a:ext cx="8410575" cy="300038"/>
          </a:xfrm>
        </p:spPr>
        <p:txBody>
          <a:bodyPr anchor="ctr">
            <a:noAutofit/>
          </a:bodyPr>
          <a:lstStyle>
            <a:lvl1pPr marL="0" indent="0">
              <a:buNone/>
              <a:defRPr sz="2000" b="1">
                <a:solidFill>
                  <a:schemeClr val="accent1"/>
                </a:solidFill>
              </a:defRPr>
            </a:lvl1pPr>
          </a:lstStyle>
          <a:p>
            <a:pPr lvl="0"/>
            <a:r>
              <a:rPr lang="en-US"/>
              <a:t>Click to edit Master text</a:t>
            </a:r>
          </a:p>
        </p:txBody>
      </p:sp>
    </p:spTree>
    <p:extLst>
      <p:ext uri="{BB962C8B-B14F-4D97-AF65-F5344CB8AC3E}">
        <p14:creationId xmlns:p14="http://schemas.microsoft.com/office/powerpoint/2010/main" val="130371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2552" y="1490472"/>
            <a:ext cx="5604736" cy="4594416"/>
          </a:xfrm>
        </p:spPr>
        <p:txBody>
          <a:bodyPr>
            <a:normAutofit/>
          </a:bodyPr>
          <a:lstStyle>
            <a:lvl1pPr>
              <a:defRPr sz="18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6714" y="1462572"/>
            <a:ext cx="2862261" cy="4594416"/>
          </a:xfrm>
        </p:spPr>
        <p:txBody>
          <a:bodyPr>
            <a:normAutofit/>
          </a:bodyPr>
          <a:lstStyle>
            <a:lvl1pPr marL="0" indent="0">
              <a:lnSpc>
                <a:spcPct val="114000"/>
              </a:lnSpc>
              <a:buNone/>
              <a:defRPr sz="26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8"/>
          <p:cNvSpPr>
            <a:spLocks noGrp="1"/>
          </p:cNvSpPr>
          <p:nvPr>
            <p:ph type="body" sz="quarter" idx="14"/>
          </p:nvPr>
        </p:nvSpPr>
        <p:spPr>
          <a:xfrm>
            <a:off x="366713" y="349624"/>
            <a:ext cx="8410575" cy="300038"/>
          </a:xfrm>
        </p:spPr>
        <p:txBody>
          <a:bodyPr anchor="ctr">
            <a:noAutofit/>
          </a:bodyPr>
          <a:lstStyle>
            <a:lvl1pPr marL="0" indent="0">
              <a:buNone/>
              <a:defRPr sz="2000" b="1">
                <a:solidFill>
                  <a:schemeClr val="accent1"/>
                </a:solidFill>
              </a:defRPr>
            </a:lvl1pPr>
          </a:lstStyle>
          <a:p>
            <a:pPr lvl="0"/>
            <a:r>
              <a:rPr lang="en-US"/>
              <a:t>Click to edit Master text</a:t>
            </a:r>
          </a:p>
        </p:txBody>
      </p:sp>
      <p:sp>
        <p:nvSpPr>
          <p:cNvPr id="11" name="Title 10"/>
          <p:cNvSpPr>
            <a:spLocks noGrp="1"/>
          </p:cNvSpPr>
          <p:nvPr>
            <p:ph type="title"/>
          </p:nvPr>
        </p:nvSpPr>
        <p:spPr/>
        <p:txBody>
          <a:bodyPr/>
          <a:lstStyle/>
          <a:p>
            <a:r>
              <a:rPr lang="en-US"/>
              <a:t>Click to edit Master title style</a:t>
            </a:r>
          </a:p>
        </p:txBody>
      </p:sp>
      <p:sp>
        <p:nvSpPr>
          <p:cNvPr id="12" name="Footer Placeholder 11"/>
          <p:cNvSpPr>
            <a:spLocks noGrp="1"/>
          </p:cNvSpPr>
          <p:nvPr>
            <p:ph type="ftr" sz="quarter" idx="15"/>
          </p:nvPr>
        </p:nvSpPr>
        <p:spPr/>
        <p:txBody>
          <a:bodyPr/>
          <a:lstStyle/>
          <a:p>
            <a:r>
              <a:rPr lang="en-US"/>
              <a:t>PowerPoint Title Here :</a:t>
            </a:r>
          </a:p>
        </p:txBody>
      </p:sp>
      <p:sp>
        <p:nvSpPr>
          <p:cNvPr id="13" name="Slide Number Placeholder 12"/>
          <p:cNvSpPr>
            <a:spLocks noGrp="1"/>
          </p:cNvSpPr>
          <p:nvPr>
            <p:ph type="sldNum" sz="quarter" idx="16"/>
          </p:nvPr>
        </p:nvSpPr>
        <p:spPr/>
        <p:txBody>
          <a:bodyPr/>
          <a:lstStyle/>
          <a:p>
            <a:fld id="{53EDF5AC-DC63-4E10-85B3-5C4D1C318879}" type="slidenum">
              <a:rPr lang="en-US" smtClean="0"/>
              <a:t>‹#›</a:t>
            </a:fld>
            <a:endParaRPr lang="en-US"/>
          </a:p>
        </p:txBody>
      </p:sp>
    </p:spTree>
    <p:extLst>
      <p:ext uri="{BB962C8B-B14F-4D97-AF65-F5344CB8AC3E}">
        <p14:creationId xmlns:p14="http://schemas.microsoft.com/office/powerpoint/2010/main" val="324283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allout page">
    <p:spTree>
      <p:nvGrpSpPr>
        <p:cNvPr id="1" name=""/>
        <p:cNvGrpSpPr/>
        <p:nvPr/>
      </p:nvGrpSpPr>
      <p:grpSpPr>
        <a:xfrm>
          <a:off x="0" y="0"/>
          <a:ext cx="0" cy="0"/>
          <a:chOff x="0" y="0"/>
          <a:chExt cx="0" cy="0"/>
        </a:xfrm>
      </p:grpSpPr>
      <p:sp>
        <p:nvSpPr>
          <p:cNvPr id="12" name="Rectangle 11"/>
          <p:cNvSpPr/>
          <p:nvPr userDrawn="1"/>
        </p:nvSpPr>
        <p:spPr>
          <a:xfrm>
            <a:off x="228600" y="228600"/>
            <a:ext cx="8686800" cy="640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rcRect/>
          <a:stretch>
            <a:fillRect/>
          </a:stretch>
        </p:blipFill>
        <p:spPr>
          <a:xfrm>
            <a:off x="7022729" y="454825"/>
            <a:ext cx="1664071" cy="554690"/>
          </a:xfrm>
          <a:prstGeom prst="rect">
            <a:avLst/>
          </a:prstGeom>
        </p:spPr>
      </p:pic>
      <p:sp>
        <p:nvSpPr>
          <p:cNvPr id="2" name="Title 1"/>
          <p:cNvSpPr>
            <a:spLocks noGrp="1"/>
          </p:cNvSpPr>
          <p:nvPr>
            <p:ph type="title"/>
          </p:nvPr>
        </p:nvSpPr>
        <p:spPr>
          <a:xfrm>
            <a:off x="366712" y="2091969"/>
            <a:ext cx="8410575" cy="2728913"/>
          </a:xfrm>
        </p:spPr>
        <p:txBody>
          <a:bodyPr anchor="ctr">
            <a:normAutofit/>
          </a:bodyPr>
          <a:lstStyle>
            <a:lvl1pPr algn="l">
              <a:lnSpc>
                <a:spcPct val="114000"/>
              </a:lnSpc>
              <a:defRPr sz="2600" b="0" cap="none" baseline="0">
                <a:solidFill>
                  <a:schemeClr val="bg1"/>
                </a:solidFill>
              </a:defRPr>
            </a:lvl1pPr>
          </a:lstStyle>
          <a:p>
            <a:r>
              <a:rPr lang="en-US"/>
              <a:t>Click to edit Master title style</a:t>
            </a:r>
          </a:p>
        </p:txBody>
      </p:sp>
      <p:pic>
        <p:nvPicPr>
          <p:cNvPr id="5" name="Picture 4"/>
          <p:cNvPicPr>
            <a:picLocks noChangeAspect="1"/>
          </p:cNvPicPr>
          <p:nvPr userDrawn="1"/>
        </p:nvPicPr>
        <p:blipFill>
          <a:blip r:embed="rId3"/>
          <a:stretch>
            <a:fillRect/>
          </a:stretch>
        </p:blipFill>
        <p:spPr>
          <a:xfrm>
            <a:off x="366712" y="366469"/>
            <a:ext cx="1629020" cy="545021"/>
          </a:xfrm>
          <a:prstGeom prst="rect">
            <a:avLst/>
          </a:prstGeom>
        </p:spPr>
      </p:pic>
    </p:spTree>
    <p:extLst>
      <p:ext uri="{BB962C8B-B14F-4D97-AF65-F5344CB8AC3E}">
        <p14:creationId xmlns:p14="http://schemas.microsoft.com/office/powerpoint/2010/main" val="366281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uilding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228958" y="228864"/>
            <a:ext cx="8686083" cy="6400271"/>
          </a:xfrm>
          <a:prstGeom prst="rect">
            <a:avLst/>
          </a:prstGeom>
        </p:spPr>
      </p:pic>
      <p:sp>
        <p:nvSpPr>
          <p:cNvPr id="2" name="Title 1"/>
          <p:cNvSpPr>
            <a:spLocks noGrp="1"/>
          </p:cNvSpPr>
          <p:nvPr>
            <p:ph type="ctrTitle" hasCustomPrompt="1"/>
          </p:nvPr>
        </p:nvSpPr>
        <p:spPr>
          <a:xfrm>
            <a:off x="366712" y="2563672"/>
            <a:ext cx="5760720" cy="1280160"/>
          </a:xfrm>
        </p:spPr>
        <p:txBody>
          <a:bodyPr>
            <a:normAutofit/>
          </a:bodyPr>
          <a:lstStyle>
            <a:lvl1pPr>
              <a:defRPr sz="3400">
                <a:solidFill>
                  <a:schemeClr val="bg1"/>
                </a:solidFill>
              </a:defRPr>
            </a:lvl1pPr>
          </a:lstStyle>
          <a:p>
            <a:r>
              <a:rPr lang="en-US"/>
              <a:t>Click to edit Master title </a:t>
            </a:r>
            <a:br>
              <a:rPr lang="en-US"/>
            </a:br>
            <a:r>
              <a:rPr lang="en-US"/>
              <a:t>style</a:t>
            </a:r>
          </a:p>
        </p:txBody>
      </p:sp>
      <p:sp>
        <p:nvSpPr>
          <p:cNvPr id="3" name="Subtitle 2"/>
          <p:cNvSpPr>
            <a:spLocks noGrp="1"/>
          </p:cNvSpPr>
          <p:nvPr>
            <p:ph type="subTitle" idx="1"/>
          </p:nvPr>
        </p:nvSpPr>
        <p:spPr>
          <a:xfrm>
            <a:off x="366713" y="3858489"/>
            <a:ext cx="5760720" cy="73152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srcRect/>
          <a:stretch>
            <a:fillRect/>
          </a:stretch>
        </p:blipFill>
        <p:spPr>
          <a:xfrm>
            <a:off x="7029415" y="462272"/>
            <a:ext cx="1657385" cy="556631"/>
          </a:xfrm>
          <a:prstGeom prst="rect">
            <a:avLst/>
          </a:prstGeom>
        </p:spPr>
      </p:pic>
      <p:pic>
        <p:nvPicPr>
          <p:cNvPr id="6" name="Picture 5"/>
          <p:cNvPicPr>
            <a:picLocks noChangeAspect="1"/>
          </p:cNvPicPr>
          <p:nvPr userDrawn="1"/>
        </p:nvPicPr>
        <p:blipFill>
          <a:blip r:embed="rId4"/>
          <a:stretch>
            <a:fillRect/>
          </a:stretch>
        </p:blipFill>
        <p:spPr>
          <a:xfrm>
            <a:off x="7217425" y="6015732"/>
            <a:ext cx="1629020" cy="545021"/>
          </a:xfrm>
          <a:prstGeom prst="rect">
            <a:avLst/>
          </a:prstGeom>
        </p:spPr>
      </p:pic>
    </p:spTree>
    <p:extLst>
      <p:ext uri="{BB962C8B-B14F-4D97-AF65-F5344CB8AC3E}">
        <p14:creationId xmlns:p14="http://schemas.microsoft.com/office/powerpoint/2010/main" val="395472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Construc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228958" y="228864"/>
            <a:ext cx="8686083" cy="6400271"/>
          </a:xfrm>
          <a:prstGeom prst="rect">
            <a:avLst/>
          </a:prstGeom>
        </p:spPr>
      </p:pic>
      <p:sp>
        <p:nvSpPr>
          <p:cNvPr id="2" name="Title 1"/>
          <p:cNvSpPr>
            <a:spLocks noGrp="1"/>
          </p:cNvSpPr>
          <p:nvPr>
            <p:ph type="ctrTitle" hasCustomPrompt="1"/>
          </p:nvPr>
        </p:nvSpPr>
        <p:spPr>
          <a:xfrm>
            <a:off x="366712" y="2563672"/>
            <a:ext cx="5760720" cy="1280160"/>
          </a:xfrm>
        </p:spPr>
        <p:txBody>
          <a:bodyPr>
            <a:normAutofit/>
          </a:bodyPr>
          <a:lstStyle>
            <a:lvl1pPr>
              <a:defRPr sz="3400">
                <a:solidFill>
                  <a:schemeClr val="bg1"/>
                </a:solidFill>
              </a:defRPr>
            </a:lvl1pPr>
          </a:lstStyle>
          <a:p>
            <a:r>
              <a:rPr lang="en-US"/>
              <a:t>Click to edit Master title </a:t>
            </a:r>
            <a:br>
              <a:rPr lang="en-US"/>
            </a:br>
            <a:r>
              <a:rPr lang="en-US"/>
              <a:t>style</a:t>
            </a:r>
          </a:p>
        </p:txBody>
      </p:sp>
      <p:sp>
        <p:nvSpPr>
          <p:cNvPr id="3" name="Subtitle 2"/>
          <p:cNvSpPr>
            <a:spLocks noGrp="1"/>
          </p:cNvSpPr>
          <p:nvPr>
            <p:ph type="subTitle" idx="1"/>
          </p:nvPr>
        </p:nvSpPr>
        <p:spPr>
          <a:xfrm>
            <a:off x="366713" y="3858489"/>
            <a:ext cx="5760720" cy="73152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srcRect/>
          <a:stretch>
            <a:fillRect/>
          </a:stretch>
        </p:blipFill>
        <p:spPr>
          <a:xfrm>
            <a:off x="7029415" y="462272"/>
            <a:ext cx="1657385" cy="556631"/>
          </a:xfrm>
          <a:prstGeom prst="rect">
            <a:avLst/>
          </a:prstGeom>
        </p:spPr>
      </p:pic>
    </p:spTree>
    <p:extLst>
      <p:ext uri="{BB962C8B-B14F-4D97-AF65-F5344CB8AC3E}">
        <p14:creationId xmlns:p14="http://schemas.microsoft.com/office/powerpoint/2010/main" val="52220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Brid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228958" y="228864"/>
            <a:ext cx="8686083" cy="6400271"/>
          </a:xfrm>
          <a:prstGeom prst="rect">
            <a:avLst/>
          </a:prstGeom>
        </p:spPr>
      </p:pic>
      <p:sp>
        <p:nvSpPr>
          <p:cNvPr id="2" name="Title 1"/>
          <p:cNvSpPr>
            <a:spLocks noGrp="1"/>
          </p:cNvSpPr>
          <p:nvPr>
            <p:ph type="ctrTitle" hasCustomPrompt="1"/>
          </p:nvPr>
        </p:nvSpPr>
        <p:spPr>
          <a:xfrm>
            <a:off x="366712" y="2563672"/>
            <a:ext cx="5760720" cy="1280160"/>
          </a:xfrm>
        </p:spPr>
        <p:txBody>
          <a:bodyPr>
            <a:normAutofit/>
          </a:bodyPr>
          <a:lstStyle>
            <a:lvl1pPr>
              <a:defRPr sz="3400">
                <a:solidFill>
                  <a:schemeClr val="bg1"/>
                </a:solidFill>
              </a:defRPr>
            </a:lvl1pPr>
          </a:lstStyle>
          <a:p>
            <a:r>
              <a:rPr lang="en-US"/>
              <a:t>Click to edit Master title </a:t>
            </a:r>
            <a:br>
              <a:rPr lang="en-US"/>
            </a:br>
            <a:r>
              <a:rPr lang="en-US"/>
              <a:t>style</a:t>
            </a:r>
          </a:p>
        </p:txBody>
      </p:sp>
      <p:sp>
        <p:nvSpPr>
          <p:cNvPr id="3" name="Subtitle 2"/>
          <p:cNvSpPr>
            <a:spLocks noGrp="1"/>
          </p:cNvSpPr>
          <p:nvPr>
            <p:ph type="subTitle" idx="1"/>
          </p:nvPr>
        </p:nvSpPr>
        <p:spPr>
          <a:xfrm>
            <a:off x="366713" y="3858489"/>
            <a:ext cx="5760720" cy="73152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srcRect/>
          <a:stretch>
            <a:fillRect/>
          </a:stretch>
        </p:blipFill>
        <p:spPr>
          <a:xfrm>
            <a:off x="7029415" y="462272"/>
            <a:ext cx="1657385" cy="556631"/>
          </a:xfrm>
          <a:prstGeom prst="rect">
            <a:avLst/>
          </a:prstGeom>
        </p:spPr>
      </p:pic>
    </p:spTree>
    <p:extLst>
      <p:ext uri="{BB962C8B-B14F-4D97-AF65-F5344CB8AC3E}">
        <p14:creationId xmlns:p14="http://schemas.microsoft.com/office/powerpoint/2010/main" val="322109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3EDF5AC-DC63-4E10-85B3-5C4D1C318879}" type="slidenum">
              <a:rPr lang="en-US" smtClean="0"/>
              <a:t>‹#›</a:t>
            </a:fld>
            <a:endParaRPr lang="en-US"/>
          </a:p>
        </p:txBody>
      </p:sp>
      <p:sp>
        <p:nvSpPr>
          <p:cNvPr id="9" name="Text Placeholder 8"/>
          <p:cNvSpPr>
            <a:spLocks noGrp="1"/>
          </p:cNvSpPr>
          <p:nvPr>
            <p:ph type="body" sz="quarter" idx="14"/>
          </p:nvPr>
        </p:nvSpPr>
        <p:spPr>
          <a:xfrm>
            <a:off x="366713" y="349624"/>
            <a:ext cx="8410575" cy="300038"/>
          </a:xfrm>
        </p:spPr>
        <p:txBody>
          <a:bodyPr anchor="ctr">
            <a:noAutofit/>
          </a:bodyPr>
          <a:lstStyle>
            <a:lvl1pPr marL="0" indent="0">
              <a:buNone/>
              <a:defRPr sz="2000" b="1">
                <a:solidFill>
                  <a:schemeClr val="accent1"/>
                </a:solidFill>
              </a:defRPr>
            </a:lvl1pPr>
          </a:lstStyle>
          <a:p>
            <a:pPr lvl="0"/>
            <a:r>
              <a:rPr lang="en-US"/>
              <a:t>Click to edit Master text</a:t>
            </a:r>
          </a:p>
        </p:txBody>
      </p:sp>
      <p:pic>
        <p:nvPicPr>
          <p:cNvPr id="8" name="Picture 7">
            <a:extLst>
              <a:ext uri="{FF2B5EF4-FFF2-40B4-BE49-F238E27FC236}">
                <a16:creationId xmlns:a16="http://schemas.microsoft.com/office/drawing/2014/main" id="{076CAF2B-1B70-40C7-8430-C49211B154C5}"/>
              </a:ext>
            </a:extLst>
          </p:cNvPr>
          <p:cNvPicPr>
            <a:picLocks noChangeAspect="1"/>
          </p:cNvPicPr>
          <p:nvPr userDrawn="1"/>
        </p:nvPicPr>
        <p:blipFill>
          <a:blip r:embed="rId2"/>
          <a:stretch>
            <a:fillRect/>
          </a:stretch>
        </p:blipFill>
        <p:spPr>
          <a:xfrm>
            <a:off x="6528780" y="6143779"/>
            <a:ext cx="1629020" cy="545021"/>
          </a:xfrm>
          <a:prstGeom prst="rect">
            <a:avLst/>
          </a:prstGeom>
        </p:spPr>
      </p:pic>
    </p:spTree>
    <p:extLst>
      <p:ext uri="{BB962C8B-B14F-4D97-AF65-F5344CB8AC3E}">
        <p14:creationId xmlns:p14="http://schemas.microsoft.com/office/powerpoint/2010/main" val="193633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sp>
        <p:nvSpPr>
          <p:cNvPr id="8" name="Rectangle 7"/>
          <p:cNvSpPr/>
          <p:nvPr userDrawn="1"/>
        </p:nvSpPr>
        <p:spPr>
          <a:xfrm>
            <a:off x="228600" y="228600"/>
            <a:ext cx="8686800" cy="640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713" y="614362"/>
            <a:ext cx="7062787" cy="91440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366713" y="349624"/>
            <a:ext cx="7062787" cy="300038"/>
          </a:xfrm>
        </p:spPr>
        <p:txBody>
          <a:bodyPr anchor="ctr"/>
          <a:lstStyle>
            <a:lvl1pPr marL="0" indent="0">
              <a:buNone/>
              <a:defRPr b="1">
                <a:solidFill>
                  <a:schemeClr val="bg1"/>
                </a:solidFill>
              </a:defRPr>
            </a:lvl1pPr>
          </a:lstStyle>
          <a:p>
            <a:pPr lvl="0"/>
            <a:r>
              <a:rPr lang="en-US"/>
              <a:t>Click to edit Master text</a:t>
            </a:r>
          </a:p>
        </p:txBody>
      </p:sp>
      <p:pic>
        <p:nvPicPr>
          <p:cNvPr id="5" name="Picture 4"/>
          <p:cNvPicPr>
            <a:picLocks noChangeAspect="1"/>
          </p:cNvPicPr>
          <p:nvPr userDrawn="1"/>
        </p:nvPicPr>
        <p:blipFill>
          <a:blip r:embed="rId2"/>
          <a:srcRect/>
          <a:stretch>
            <a:fillRect/>
          </a:stretch>
        </p:blipFill>
        <p:spPr>
          <a:xfrm>
            <a:off x="7455510" y="446117"/>
            <a:ext cx="1231290" cy="414494"/>
          </a:xfrm>
          <a:prstGeom prst="rect">
            <a:avLst/>
          </a:prstGeom>
        </p:spPr>
      </p:pic>
      <p:pic>
        <p:nvPicPr>
          <p:cNvPr id="7" name="Picture 6"/>
          <p:cNvPicPr>
            <a:picLocks noChangeAspect="1"/>
          </p:cNvPicPr>
          <p:nvPr userDrawn="1"/>
        </p:nvPicPr>
        <p:blipFill>
          <a:blip r:embed="rId3"/>
          <a:stretch>
            <a:fillRect/>
          </a:stretch>
        </p:blipFill>
        <p:spPr>
          <a:xfrm>
            <a:off x="366713" y="349624"/>
            <a:ext cx="1629020" cy="545021"/>
          </a:xfrm>
          <a:prstGeom prst="rect">
            <a:avLst/>
          </a:prstGeom>
        </p:spPr>
      </p:pic>
    </p:spTree>
    <p:extLst>
      <p:ext uri="{BB962C8B-B14F-4D97-AF65-F5344CB8AC3E}">
        <p14:creationId xmlns:p14="http://schemas.microsoft.com/office/powerpoint/2010/main" val="14267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rcRect/>
          <a:stretch>
            <a:fillRect/>
          </a:stretch>
        </p:blipFill>
        <p:spPr>
          <a:xfrm>
            <a:off x="225552" y="228600"/>
            <a:ext cx="4346448" cy="6400800"/>
          </a:xfrm>
          <a:prstGeom prst="rect">
            <a:avLst/>
          </a:prstGeom>
        </p:spPr>
      </p:pic>
      <p:sp>
        <p:nvSpPr>
          <p:cNvPr id="12" name="Rectangle 11"/>
          <p:cNvSpPr/>
          <p:nvPr userDrawn="1"/>
        </p:nvSpPr>
        <p:spPr>
          <a:xfrm>
            <a:off x="4572000" y="228600"/>
            <a:ext cx="4343400" cy="640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90872" y="2882138"/>
            <a:ext cx="4086416" cy="1362075"/>
          </a:xfrm>
        </p:spPr>
        <p:txBody>
          <a:bodyPr anchor="t">
            <a:normAutofit/>
          </a:bodyPr>
          <a:lstStyle>
            <a:lvl1pPr algn="l">
              <a:defRPr sz="3400" b="0" cap="none" baseline="0">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a:srcRect/>
          <a:stretch>
            <a:fillRect/>
          </a:stretch>
        </p:blipFill>
        <p:spPr>
          <a:xfrm>
            <a:off x="7022729" y="454825"/>
            <a:ext cx="1664071" cy="554690"/>
          </a:xfrm>
          <a:prstGeom prst="rect">
            <a:avLst/>
          </a:prstGeom>
        </p:spPr>
      </p:pic>
    </p:spTree>
    <p:extLst>
      <p:ext uri="{BB962C8B-B14F-4D97-AF65-F5344CB8AC3E}">
        <p14:creationId xmlns:p14="http://schemas.microsoft.com/office/powerpoint/2010/main" val="155001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490472"/>
            <a:ext cx="4205287" cy="4594416"/>
          </a:xfrm>
        </p:spPr>
        <p:txBody>
          <a:bodyPr/>
          <a:lstStyle>
            <a:lvl1pPr>
              <a:defRPr sz="1800"/>
            </a:lvl1pPr>
            <a:lvl2pPr>
              <a:defRPr sz="22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490472"/>
            <a:ext cx="4205288" cy="4594416"/>
          </a:xfrm>
        </p:spPr>
        <p:txBody>
          <a:bodyPr/>
          <a:lstStyle>
            <a:lvl1pPr>
              <a:defRPr sz="1800"/>
            </a:lvl1pPr>
            <a:lvl2pPr>
              <a:defRPr sz="22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3EDF5AC-DC63-4E10-85B3-5C4D1C318879}" type="slidenum">
              <a:rPr lang="en-US" smtClean="0"/>
              <a:t>‹#›</a:t>
            </a:fld>
            <a:endParaRPr lang="en-US"/>
          </a:p>
        </p:txBody>
      </p:sp>
      <p:sp>
        <p:nvSpPr>
          <p:cNvPr id="8" name="Footer Placeholder 7"/>
          <p:cNvSpPr>
            <a:spLocks noGrp="1"/>
          </p:cNvSpPr>
          <p:nvPr>
            <p:ph type="ftr" sz="quarter" idx="13"/>
          </p:nvPr>
        </p:nvSpPr>
        <p:spPr/>
        <p:txBody>
          <a:bodyPr/>
          <a:lstStyle/>
          <a:p>
            <a:r>
              <a:rPr lang="en-US"/>
              <a:t>PowerPoint Title Here :</a:t>
            </a:r>
          </a:p>
        </p:txBody>
      </p:sp>
      <p:sp>
        <p:nvSpPr>
          <p:cNvPr id="9" name="Text Placeholder 8"/>
          <p:cNvSpPr>
            <a:spLocks noGrp="1"/>
          </p:cNvSpPr>
          <p:nvPr>
            <p:ph type="body" sz="quarter" idx="14"/>
          </p:nvPr>
        </p:nvSpPr>
        <p:spPr>
          <a:xfrm>
            <a:off x="366713" y="349624"/>
            <a:ext cx="8410575" cy="300038"/>
          </a:xfrm>
        </p:spPr>
        <p:txBody>
          <a:bodyPr anchor="ctr">
            <a:noAutofit/>
          </a:bodyPr>
          <a:lstStyle>
            <a:lvl1pPr marL="0" indent="0">
              <a:buNone/>
              <a:defRPr sz="2000" b="1">
                <a:solidFill>
                  <a:schemeClr val="accent1"/>
                </a:solidFill>
              </a:defRPr>
            </a:lvl1pPr>
          </a:lstStyle>
          <a:p>
            <a:pPr lvl="0"/>
            <a:r>
              <a:rPr lang="en-US"/>
              <a:t>Click to edit Master text</a:t>
            </a:r>
          </a:p>
        </p:txBody>
      </p:sp>
    </p:spTree>
    <p:extLst>
      <p:ext uri="{BB962C8B-B14F-4D97-AF65-F5344CB8AC3E}">
        <p14:creationId xmlns:p14="http://schemas.microsoft.com/office/powerpoint/2010/main" val="398929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3EDF5AC-DC63-4E10-85B3-5C4D1C318879}" type="slidenum">
              <a:rPr lang="en-US" smtClean="0"/>
              <a:t>‹#›</a:t>
            </a:fld>
            <a:endParaRPr lang="en-US"/>
          </a:p>
        </p:txBody>
      </p:sp>
      <p:sp>
        <p:nvSpPr>
          <p:cNvPr id="6" name="Footer Placeholder 5"/>
          <p:cNvSpPr>
            <a:spLocks noGrp="1"/>
          </p:cNvSpPr>
          <p:nvPr>
            <p:ph type="ftr" sz="quarter" idx="13"/>
          </p:nvPr>
        </p:nvSpPr>
        <p:spPr/>
        <p:txBody>
          <a:bodyPr/>
          <a:lstStyle/>
          <a:p>
            <a:r>
              <a:rPr lang="en-US"/>
              <a:t>PowerPoint Title Here :</a:t>
            </a:r>
          </a:p>
        </p:txBody>
      </p:sp>
      <p:sp>
        <p:nvSpPr>
          <p:cNvPr id="7" name="Text Placeholder 8"/>
          <p:cNvSpPr>
            <a:spLocks noGrp="1"/>
          </p:cNvSpPr>
          <p:nvPr>
            <p:ph type="body" sz="quarter" idx="14"/>
          </p:nvPr>
        </p:nvSpPr>
        <p:spPr>
          <a:xfrm>
            <a:off x="366713" y="349624"/>
            <a:ext cx="8410575" cy="300038"/>
          </a:xfrm>
        </p:spPr>
        <p:txBody>
          <a:bodyPr anchor="ctr">
            <a:noAutofit/>
          </a:bodyPr>
          <a:lstStyle>
            <a:lvl1pPr marL="0" indent="0">
              <a:buNone/>
              <a:defRPr sz="2000" b="1">
                <a:solidFill>
                  <a:schemeClr val="accent1"/>
                </a:solidFill>
              </a:defRPr>
            </a:lvl1pPr>
          </a:lstStyle>
          <a:p>
            <a:pPr lvl="0"/>
            <a:r>
              <a:rPr lang="en-US"/>
              <a:t>Click to edit Master text</a:t>
            </a:r>
          </a:p>
        </p:txBody>
      </p:sp>
    </p:spTree>
    <p:extLst>
      <p:ext uri="{BB962C8B-B14F-4D97-AF65-F5344CB8AC3E}">
        <p14:creationId xmlns:p14="http://schemas.microsoft.com/office/powerpoint/2010/main" val="254018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614362"/>
            <a:ext cx="8410575"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66713" y="1485900"/>
            <a:ext cx="8410575" cy="4598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99231" y="6504134"/>
            <a:ext cx="375138" cy="184666"/>
          </a:xfrm>
          <a:prstGeom prst="rect">
            <a:avLst/>
          </a:prstGeom>
        </p:spPr>
        <p:txBody>
          <a:bodyPr vert="horz" lIns="91440" tIns="45720" rIns="91440" bIns="45720" rtlCol="0" anchor="t">
            <a:spAutoFit/>
          </a:bodyPr>
          <a:lstStyle>
            <a:lvl1pPr algn="l">
              <a:defRPr sz="600">
                <a:solidFill>
                  <a:schemeClr val="tx2"/>
                </a:solidFill>
              </a:defRPr>
            </a:lvl1pPr>
          </a:lstStyle>
          <a:p>
            <a:fld id="{53EDF5AC-DC63-4E10-85B3-5C4D1C318879}" type="slidenum">
              <a:rPr lang="en-US" smtClean="0"/>
              <a:t>‹#›</a:t>
            </a:fld>
            <a:endParaRPr lang="en-US"/>
          </a:p>
        </p:txBody>
      </p:sp>
      <p:cxnSp>
        <p:nvCxnSpPr>
          <p:cNvPr id="10" name="Straight Connector 9"/>
          <p:cNvCxnSpPr/>
          <p:nvPr userDrawn="1"/>
        </p:nvCxnSpPr>
        <p:spPr>
          <a:xfrm>
            <a:off x="228600" y="242573"/>
            <a:ext cx="86868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srcRect/>
          <a:stretch>
            <a:fillRect/>
          </a:stretch>
        </p:blipFill>
        <p:spPr>
          <a:xfrm>
            <a:off x="457200" y="6217399"/>
            <a:ext cx="1231290" cy="414494"/>
          </a:xfrm>
          <a:prstGeom prst="rect">
            <a:avLst/>
          </a:prstGeom>
        </p:spPr>
      </p:pic>
      <p:sp>
        <p:nvSpPr>
          <p:cNvPr id="12" name="TextBox 11"/>
          <p:cNvSpPr txBox="1"/>
          <p:nvPr userDrawn="1"/>
        </p:nvSpPr>
        <p:spPr>
          <a:xfrm>
            <a:off x="8240835" y="6504134"/>
            <a:ext cx="418384" cy="184666"/>
          </a:xfrm>
          <a:prstGeom prst="rect">
            <a:avLst/>
          </a:prstGeom>
          <a:noFill/>
        </p:spPr>
        <p:txBody>
          <a:bodyPr wrap="none" rtlCol="0" anchor="t">
            <a:spAutoFit/>
          </a:bodyPr>
          <a:lstStyle/>
          <a:p>
            <a:pPr algn="r"/>
            <a:r>
              <a:rPr lang="en-US" sz="600" spc="40" baseline="0">
                <a:solidFill>
                  <a:schemeClr val="tx2"/>
                </a:solidFill>
              </a:rPr>
              <a:t>PAGE</a:t>
            </a:r>
          </a:p>
        </p:txBody>
      </p:sp>
      <p:sp>
        <p:nvSpPr>
          <p:cNvPr id="15" name="Footer Placeholder 14"/>
          <p:cNvSpPr>
            <a:spLocks noGrp="1"/>
          </p:cNvSpPr>
          <p:nvPr>
            <p:ph type="ftr" sz="quarter" idx="3"/>
          </p:nvPr>
        </p:nvSpPr>
        <p:spPr>
          <a:xfrm>
            <a:off x="5957680" y="6504134"/>
            <a:ext cx="2397443" cy="184666"/>
          </a:xfrm>
          <a:prstGeom prst="rect">
            <a:avLst/>
          </a:prstGeom>
        </p:spPr>
        <p:txBody>
          <a:bodyPr vert="horz" wrap="square" lIns="91440" tIns="45720" rIns="91440" bIns="45720" rtlCol="0" anchor="t">
            <a:spAutoFit/>
          </a:bodyPr>
          <a:lstStyle>
            <a:lvl1pPr algn="r">
              <a:defRPr sz="600" cap="all" spc="40" baseline="0">
                <a:solidFill>
                  <a:schemeClr val="tx2"/>
                </a:solidFill>
              </a:defRPr>
            </a:lvl1pPr>
          </a:lstStyle>
          <a:p>
            <a:r>
              <a:rPr lang="en-US"/>
              <a:t>PowerPoint Title Here :</a:t>
            </a:r>
          </a:p>
        </p:txBody>
      </p:sp>
    </p:spTree>
    <p:extLst>
      <p:ext uri="{BB962C8B-B14F-4D97-AF65-F5344CB8AC3E}">
        <p14:creationId xmlns:p14="http://schemas.microsoft.com/office/powerpoint/2010/main" val="1010976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0" r:id="rId5"/>
    <p:sldLayoutId id="2147483661" r:id="rId6"/>
    <p:sldLayoutId id="2147483651" r:id="rId7"/>
    <p:sldLayoutId id="2147483652" r:id="rId8"/>
    <p:sldLayoutId id="2147483654" r:id="rId9"/>
    <p:sldLayoutId id="2147483655" r:id="rId10"/>
    <p:sldLayoutId id="2147483656" r:id="rId11"/>
    <p:sldLayoutId id="2147483660" r:id="rId12"/>
  </p:sldLayoutIdLst>
  <p:hf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spcBef>
          <a:spcPts val="400"/>
        </a:spcBef>
        <a:buFont typeface="Arial" panose="020B0604020202020204" pitchFamily="34" charset="0"/>
        <a:buNone/>
        <a:defRPr sz="1800" b="1" kern="1200">
          <a:solidFill>
            <a:schemeClr val="accent2"/>
          </a:solidFill>
          <a:latin typeface="+mn-lt"/>
          <a:ea typeface="+mn-ea"/>
          <a:cs typeface="+mn-cs"/>
        </a:defRPr>
      </a:lvl1pPr>
      <a:lvl2pPr marL="233363" indent="-233363" algn="l" defTabSz="914400" rtl="0" eaLnBrk="1" latinLnBrk="0" hangingPunct="1">
        <a:spcBef>
          <a:spcPts val="400"/>
        </a:spcBef>
        <a:buFont typeface="Arial" panose="020B0604020202020204" pitchFamily="34" charset="0"/>
        <a:buChar char="•"/>
        <a:defRPr sz="2200" kern="1200">
          <a:solidFill>
            <a:schemeClr val="tx2"/>
          </a:solidFill>
          <a:latin typeface="+mn-lt"/>
          <a:ea typeface="+mn-ea"/>
          <a:cs typeface="+mn-cs"/>
        </a:defRPr>
      </a:lvl2pPr>
      <a:lvl3pPr marL="457200" indent="-223838" algn="l" defTabSz="914400" rtl="0" eaLnBrk="1" latinLnBrk="0" hangingPunct="1">
        <a:spcBef>
          <a:spcPts val="400"/>
        </a:spcBef>
        <a:buFont typeface="Arial" panose="020B0604020202020204" pitchFamily="34" charset="0"/>
        <a:buChar char="–"/>
        <a:defRPr sz="1800" kern="1200">
          <a:solidFill>
            <a:schemeClr val="tx2"/>
          </a:solidFill>
          <a:latin typeface="+mn-lt"/>
          <a:ea typeface="+mn-ea"/>
          <a:cs typeface="+mn-cs"/>
        </a:defRPr>
      </a:lvl3pPr>
      <a:lvl4pPr marL="690563" indent="-233363"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4pPr>
      <a:lvl5pPr marL="914400" indent="-223838"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6D6965-3E07-4436-B98F-6DBE62C0A1FF}"/>
              </a:ext>
            </a:extLst>
          </p:cNvPr>
          <p:cNvSpPr>
            <a:spLocks noGrp="1"/>
          </p:cNvSpPr>
          <p:nvPr>
            <p:ph type="sldNum" sz="quarter" idx="12"/>
          </p:nvPr>
        </p:nvSpPr>
        <p:spPr/>
        <p:txBody>
          <a:bodyPr/>
          <a:lstStyle/>
          <a:p>
            <a:fld id="{53EDF5AC-DC63-4E10-85B3-5C4D1C318879}" type="slidenum">
              <a:rPr lang="en-US" smtClean="0"/>
              <a:t>1</a:t>
            </a:fld>
            <a:endParaRPr lang="en-US"/>
          </a:p>
        </p:txBody>
      </p:sp>
      <p:pic>
        <p:nvPicPr>
          <p:cNvPr id="5" name="Picture 4">
            <a:extLst>
              <a:ext uri="{FF2B5EF4-FFF2-40B4-BE49-F238E27FC236}">
                <a16:creationId xmlns:a16="http://schemas.microsoft.com/office/drawing/2014/main" id="{6ADCA21F-1107-4374-A765-C9F66EC150D7}"/>
              </a:ext>
            </a:extLst>
          </p:cNvPr>
          <p:cNvPicPr>
            <a:picLocks noChangeAspect="1"/>
          </p:cNvPicPr>
          <p:nvPr/>
        </p:nvPicPr>
        <p:blipFill>
          <a:blip r:embed="rId3"/>
          <a:stretch>
            <a:fillRect/>
          </a:stretch>
        </p:blipFill>
        <p:spPr>
          <a:xfrm>
            <a:off x="0" y="466531"/>
            <a:ext cx="9144000" cy="5390604"/>
          </a:xfrm>
          <a:prstGeom prst="rect">
            <a:avLst/>
          </a:prstGeom>
        </p:spPr>
      </p:pic>
      <p:sp>
        <p:nvSpPr>
          <p:cNvPr id="6" name="Rectangle 5">
            <a:extLst>
              <a:ext uri="{FF2B5EF4-FFF2-40B4-BE49-F238E27FC236}">
                <a16:creationId xmlns:a16="http://schemas.microsoft.com/office/drawing/2014/main" id="{C8F6CCEF-A5BA-41FE-8D46-B3441713BB79}"/>
              </a:ext>
            </a:extLst>
          </p:cNvPr>
          <p:cNvSpPr/>
          <p:nvPr/>
        </p:nvSpPr>
        <p:spPr>
          <a:xfrm>
            <a:off x="0" y="712644"/>
            <a:ext cx="6566553" cy="2707855"/>
          </a:xfrm>
          <a:prstGeom prst="rect">
            <a:avLst/>
          </a:prstGeom>
          <a:solidFill>
            <a:srgbClr val="C558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0DFE9E7-FF6D-4C17-AF39-8169146A5C37}"/>
              </a:ext>
            </a:extLst>
          </p:cNvPr>
          <p:cNvSpPr txBox="1">
            <a:spLocks/>
          </p:cNvSpPr>
          <p:nvPr/>
        </p:nvSpPr>
        <p:spPr>
          <a:xfrm>
            <a:off x="350662" y="867958"/>
            <a:ext cx="5914579" cy="1538228"/>
          </a:xfrm>
          <a:prstGeom prst="rect">
            <a:avLst/>
          </a:prstGeom>
        </p:spPr>
        <p:txBody>
          <a:bodyPr>
            <a:normAutofit fontScale="55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nSpc>
                <a:spcPct val="100000"/>
              </a:lnSpc>
            </a:pPr>
            <a:r>
              <a:rPr lang="en-US" sz="4200" dirty="0">
                <a:solidFill>
                  <a:schemeClr val="bg1"/>
                </a:solidFill>
                <a:latin typeface="Century Gothic" panose="020B0502020202020204" pitchFamily="34" charset="0"/>
                <a:cs typeface="Arial" panose="020B0604020202020204" pitchFamily="34" charset="0"/>
              </a:rPr>
              <a:t>Managing In-House Counsel Dilemmas: </a:t>
            </a:r>
          </a:p>
          <a:p>
            <a:pPr>
              <a:lnSpc>
                <a:spcPct val="100000"/>
              </a:lnSpc>
            </a:pPr>
            <a:endParaRPr lang="en-US" sz="4200" dirty="0">
              <a:solidFill>
                <a:schemeClr val="bg1"/>
              </a:solidFill>
              <a:latin typeface="Century Gothic" panose="020B0502020202020204" pitchFamily="34" charset="0"/>
              <a:cs typeface="Arial" panose="020B0604020202020204" pitchFamily="34" charset="0"/>
            </a:endParaRPr>
          </a:p>
          <a:p>
            <a:pPr>
              <a:lnSpc>
                <a:spcPct val="100000"/>
              </a:lnSpc>
            </a:pPr>
            <a:r>
              <a:rPr lang="en-US" sz="4200" dirty="0">
                <a:solidFill>
                  <a:schemeClr val="bg1"/>
                </a:solidFill>
                <a:latin typeface="Century Gothic" panose="020B0502020202020204" pitchFamily="34" charset="0"/>
                <a:cs typeface="Arial" panose="020B0604020202020204" pitchFamily="34" charset="0"/>
              </a:rPr>
              <a:t>Protecting Attorney/Client Privilege </a:t>
            </a:r>
          </a:p>
          <a:p>
            <a:pPr>
              <a:lnSpc>
                <a:spcPct val="100000"/>
              </a:lnSpc>
            </a:pPr>
            <a:r>
              <a:rPr lang="en-US" sz="4200" dirty="0">
                <a:solidFill>
                  <a:schemeClr val="bg1"/>
                </a:solidFill>
                <a:latin typeface="Century Gothic" panose="020B0502020202020204" pitchFamily="34" charset="0"/>
                <a:cs typeface="Arial" panose="020B0604020202020204" pitchFamily="34" charset="0"/>
              </a:rPr>
              <a:t>and Avoiding Spoliation</a:t>
            </a:r>
          </a:p>
        </p:txBody>
      </p:sp>
      <p:sp>
        <p:nvSpPr>
          <p:cNvPr id="9" name="Subtitle 8">
            <a:extLst>
              <a:ext uri="{FF2B5EF4-FFF2-40B4-BE49-F238E27FC236}">
                <a16:creationId xmlns:a16="http://schemas.microsoft.com/office/drawing/2014/main" id="{E609637A-C510-4DE0-96EC-CA68820EDBB1}"/>
              </a:ext>
            </a:extLst>
          </p:cNvPr>
          <p:cNvSpPr txBox="1">
            <a:spLocks/>
          </p:cNvSpPr>
          <p:nvPr/>
        </p:nvSpPr>
        <p:spPr>
          <a:xfrm>
            <a:off x="350662" y="2205771"/>
            <a:ext cx="5760720" cy="1538228"/>
          </a:xfrm>
          <a:prstGeom prst="rect">
            <a:avLst/>
          </a:prstGeom>
        </p:spPr>
        <p:txBody>
          <a:bodyPr>
            <a:normAutofit/>
          </a:bodyPr>
          <a:lstStyle>
            <a:lvl1pPr marL="0" indent="0" algn="l" defTabSz="914400" rtl="0" eaLnBrk="1" latinLnBrk="0" hangingPunct="1">
              <a:spcBef>
                <a:spcPts val="400"/>
              </a:spcBef>
              <a:buFont typeface="Arial" panose="020B0604020202020204" pitchFamily="34" charset="0"/>
              <a:buNone/>
              <a:defRPr sz="1800" b="1" kern="1200">
                <a:solidFill>
                  <a:schemeClr val="accent2"/>
                </a:solidFill>
                <a:latin typeface="+mn-lt"/>
                <a:ea typeface="+mn-ea"/>
                <a:cs typeface="+mn-cs"/>
              </a:defRPr>
            </a:lvl1pPr>
            <a:lvl2pPr marL="233363" indent="-233363" algn="l" defTabSz="914400" rtl="0" eaLnBrk="1" latinLnBrk="0" hangingPunct="1">
              <a:spcBef>
                <a:spcPts val="400"/>
              </a:spcBef>
              <a:buFont typeface="Arial" panose="020B0604020202020204" pitchFamily="34" charset="0"/>
              <a:buChar char="•"/>
              <a:defRPr sz="2200" kern="1200">
                <a:solidFill>
                  <a:schemeClr val="tx2"/>
                </a:solidFill>
                <a:latin typeface="+mn-lt"/>
                <a:ea typeface="+mn-ea"/>
                <a:cs typeface="+mn-cs"/>
              </a:defRPr>
            </a:lvl2pPr>
            <a:lvl3pPr marL="457200" indent="-223838" algn="l" defTabSz="914400" rtl="0" eaLnBrk="1" latinLnBrk="0" hangingPunct="1">
              <a:spcBef>
                <a:spcPts val="400"/>
              </a:spcBef>
              <a:buFont typeface="Arial" panose="020B0604020202020204" pitchFamily="34" charset="0"/>
              <a:buChar char="–"/>
              <a:defRPr sz="1800" kern="1200">
                <a:solidFill>
                  <a:schemeClr val="tx2"/>
                </a:solidFill>
                <a:latin typeface="+mn-lt"/>
                <a:ea typeface="+mn-ea"/>
                <a:cs typeface="+mn-cs"/>
              </a:defRPr>
            </a:lvl3pPr>
            <a:lvl4pPr marL="690563" indent="-233363"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4pPr>
            <a:lvl5pPr marL="914400" indent="-223838"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sz="1600" b="0" dirty="0">
                <a:solidFill>
                  <a:schemeClr val="bg1"/>
                </a:solidFill>
                <a:latin typeface="Century Gothic" panose="020B0502020202020204" pitchFamily="34" charset="0"/>
                <a:cs typeface="Arial" panose="020B0604020202020204" pitchFamily="34" charset="0"/>
              </a:rPr>
              <a:t>October 11, 2022</a:t>
            </a:r>
          </a:p>
          <a:p>
            <a:pPr>
              <a:lnSpc>
                <a:spcPct val="110000"/>
              </a:lnSpc>
            </a:pPr>
            <a:endParaRPr lang="en-US" sz="900" b="0" dirty="0">
              <a:solidFill>
                <a:schemeClr val="bg1"/>
              </a:solidFill>
              <a:latin typeface="Century Gothic" panose="020B0502020202020204" pitchFamily="34" charset="0"/>
              <a:cs typeface="Arial" panose="020B0604020202020204" pitchFamily="34" charset="0"/>
            </a:endParaRPr>
          </a:p>
          <a:p>
            <a:pPr>
              <a:lnSpc>
                <a:spcPct val="110000"/>
              </a:lnSpc>
            </a:pPr>
            <a:r>
              <a:rPr lang="en-US" sz="1600" b="0" dirty="0">
                <a:solidFill>
                  <a:schemeClr val="bg1"/>
                </a:solidFill>
                <a:latin typeface="Century Gothic" panose="020B0502020202020204" pitchFamily="34" charset="0"/>
                <a:cs typeface="Arial" panose="020B0604020202020204" pitchFamily="34" charset="0"/>
              </a:rPr>
              <a:t>Chris Hanslik and Andrew Pearce, BoyarMiller</a:t>
            </a:r>
          </a:p>
          <a:p>
            <a:pPr>
              <a:lnSpc>
                <a:spcPct val="110000"/>
              </a:lnSpc>
            </a:pPr>
            <a:r>
              <a:rPr lang="en-US" sz="1600" b="0" dirty="0">
                <a:solidFill>
                  <a:schemeClr val="bg1"/>
                </a:solidFill>
                <a:latin typeface="Century Gothic" panose="020B0502020202020204" pitchFamily="34" charset="0"/>
                <a:cs typeface="Arial" panose="020B0604020202020204" pitchFamily="34" charset="0"/>
              </a:rPr>
              <a:t>Celina Carter, BWC Terminals</a:t>
            </a:r>
          </a:p>
        </p:txBody>
      </p:sp>
      <p:pic>
        <p:nvPicPr>
          <p:cNvPr id="10" name="Picture 9">
            <a:extLst>
              <a:ext uri="{FF2B5EF4-FFF2-40B4-BE49-F238E27FC236}">
                <a16:creationId xmlns:a16="http://schemas.microsoft.com/office/drawing/2014/main" id="{28BBA407-676E-42C4-86B4-238BFC5DBA62}"/>
              </a:ext>
            </a:extLst>
          </p:cNvPr>
          <p:cNvPicPr>
            <a:picLocks noChangeAspect="1"/>
          </p:cNvPicPr>
          <p:nvPr/>
        </p:nvPicPr>
        <p:blipFill>
          <a:blip r:embed="rId4"/>
          <a:stretch>
            <a:fillRect/>
          </a:stretch>
        </p:blipFill>
        <p:spPr>
          <a:xfrm>
            <a:off x="6363313" y="6143779"/>
            <a:ext cx="1629020" cy="545021"/>
          </a:xfrm>
          <a:prstGeom prst="rect">
            <a:avLst/>
          </a:prstGeom>
        </p:spPr>
      </p:pic>
    </p:spTree>
    <p:extLst>
      <p:ext uri="{BB962C8B-B14F-4D97-AF65-F5344CB8AC3E}">
        <p14:creationId xmlns:p14="http://schemas.microsoft.com/office/powerpoint/2010/main" val="203045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sz="3600" b="1" dirty="0"/>
              <a:t>Tips for Preserving Privilege</a:t>
            </a:r>
            <a:endParaRPr lang="en-US" sz="3600" dirty="0"/>
          </a:p>
        </p:txBody>
      </p:sp>
      <p:pic>
        <p:nvPicPr>
          <p:cNvPr id="3" name="Picture 2"/>
          <p:cNvPicPr>
            <a:picLocks noChangeAspect="1"/>
          </p:cNvPicPr>
          <p:nvPr/>
        </p:nvPicPr>
        <p:blipFill>
          <a:blip r:embed="rId3"/>
          <a:stretch>
            <a:fillRect/>
          </a:stretch>
        </p:blipFill>
        <p:spPr>
          <a:xfrm>
            <a:off x="366712" y="397448"/>
            <a:ext cx="1629020" cy="545021"/>
          </a:xfrm>
          <a:prstGeom prst="rect">
            <a:avLst/>
          </a:prstGeom>
        </p:spPr>
      </p:pic>
    </p:spTree>
    <p:extLst>
      <p:ext uri="{BB962C8B-B14F-4D97-AF65-F5344CB8AC3E}">
        <p14:creationId xmlns:p14="http://schemas.microsoft.com/office/powerpoint/2010/main" val="282130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11</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3" y="2419350"/>
            <a:ext cx="8410575" cy="1309688"/>
          </a:xfrm>
        </p:spPr>
        <p:txBody>
          <a:bodyPr/>
          <a:lstStyle/>
          <a:p>
            <a:r>
              <a:rPr lang="en-US" sz="2400" dirty="0"/>
              <a:t>In written communications:</a:t>
            </a:r>
          </a:p>
          <a:p>
            <a:endParaRPr lang="en-US" dirty="0"/>
          </a:p>
          <a:p>
            <a:pPr lvl="1"/>
            <a:r>
              <a:rPr lang="en-US" sz="2000" dirty="0"/>
              <a:t>Mark all privileged communications as “Attorney-Client Privileged” or “Attorney Work Product” </a:t>
            </a:r>
          </a:p>
          <a:p>
            <a:pPr lvl="2"/>
            <a:r>
              <a:rPr lang="en-US" sz="2000" dirty="0"/>
              <a:t>Prominent and consistent designations are critical, especially when conducting a review of past communications</a:t>
            </a:r>
          </a:p>
          <a:p>
            <a:pPr lvl="2"/>
            <a:r>
              <a:rPr lang="en-US" sz="2000" dirty="0"/>
              <a:t>However, do not overuse these labels when providing non-legal advice</a:t>
            </a:r>
          </a:p>
          <a:p>
            <a:pPr lvl="1"/>
            <a:r>
              <a:rPr lang="en-US" sz="2000" dirty="0"/>
              <a:t>Copying an attorney does not make the communication privileged</a:t>
            </a:r>
          </a:p>
        </p:txBody>
      </p:sp>
    </p:spTree>
    <p:extLst>
      <p:ext uri="{BB962C8B-B14F-4D97-AF65-F5344CB8AC3E}">
        <p14:creationId xmlns:p14="http://schemas.microsoft.com/office/powerpoint/2010/main" val="4528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12</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2" y="2536031"/>
            <a:ext cx="8410575" cy="1309688"/>
          </a:xfrm>
        </p:spPr>
        <p:txBody>
          <a:bodyPr/>
          <a:lstStyle/>
          <a:p>
            <a:r>
              <a:rPr lang="en-US" sz="2400" dirty="0"/>
              <a:t>In written communications:</a:t>
            </a:r>
          </a:p>
          <a:p>
            <a:endParaRPr lang="en-US" sz="2400" dirty="0"/>
          </a:p>
          <a:p>
            <a:pPr lvl="1"/>
            <a:r>
              <a:rPr lang="en-US" sz="2400" dirty="0"/>
              <a:t>Limit the recipients of privileged information</a:t>
            </a:r>
          </a:p>
          <a:p>
            <a:pPr lvl="2"/>
            <a:r>
              <a:rPr lang="en-US" sz="2400" dirty="0"/>
              <a:t>Exclude people who are not necessary for the discussion</a:t>
            </a:r>
          </a:p>
          <a:p>
            <a:pPr lvl="2"/>
            <a:r>
              <a:rPr lang="en-US" sz="2400" dirty="0"/>
              <a:t>Take care when including third parties such as auditors and lenders</a:t>
            </a:r>
          </a:p>
          <a:p>
            <a:pPr lvl="2"/>
            <a:r>
              <a:rPr lang="en-US" sz="2400" dirty="0"/>
              <a:t>Start a new email chain where appropriate</a:t>
            </a:r>
          </a:p>
          <a:p>
            <a:pPr lvl="2"/>
            <a:r>
              <a:rPr lang="en-US" sz="2400" dirty="0"/>
              <a:t>When in doubt, pick up the phone</a:t>
            </a:r>
          </a:p>
        </p:txBody>
      </p:sp>
    </p:spTree>
    <p:extLst>
      <p:ext uri="{BB962C8B-B14F-4D97-AF65-F5344CB8AC3E}">
        <p14:creationId xmlns:p14="http://schemas.microsoft.com/office/powerpoint/2010/main" val="122014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13</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3" y="2899800"/>
            <a:ext cx="8410575" cy="1309688"/>
          </a:xfrm>
        </p:spPr>
        <p:txBody>
          <a:bodyPr/>
          <a:lstStyle/>
          <a:p>
            <a:r>
              <a:rPr lang="en-US" sz="2400" dirty="0"/>
              <a:t>In board meetings:</a:t>
            </a:r>
          </a:p>
          <a:p>
            <a:endParaRPr lang="en-US" sz="2400" dirty="0"/>
          </a:p>
          <a:p>
            <a:pPr lvl="1"/>
            <a:r>
              <a:rPr lang="en-US" sz="2400" dirty="0"/>
              <a:t>Board meeting minutes should clearly indicate when legal matters are discussed:</a:t>
            </a:r>
          </a:p>
          <a:p>
            <a:pPr lvl="2"/>
            <a:r>
              <a:rPr lang="en-US" sz="2400" dirty="0"/>
              <a:t>In-house counsel attended in his/her role as legal advisor</a:t>
            </a:r>
          </a:p>
          <a:p>
            <a:pPr lvl="2"/>
            <a:r>
              <a:rPr lang="en-US" sz="2400" dirty="0"/>
              <a:t>Discussions were for the purpose of providing legal advice</a:t>
            </a:r>
          </a:p>
          <a:p>
            <a:pPr lvl="2"/>
            <a:r>
              <a:rPr lang="en-US" sz="2400" dirty="0"/>
              <a:t>Discussions were confidential and intended to be privileged</a:t>
            </a:r>
          </a:p>
          <a:p>
            <a:pPr lvl="1"/>
            <a:endParaRPr lang="en-US" sz="2400" dirty="0"/>
          </a:p>
        </p:txBody>
      </p:sp>
    </p:spTree>
    <p:extLst>
      <p:ext uri="{BB962C8B-B14F-4D97-AF65-F5344CB8AC3E}">
        <p14:creationId xmlns:p14="http://schemas.microsoft.com/office/powerpoint/2010/main" val="33790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14</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2" y="2774156"/>
            <a:ext cx="8410575" cy="1309688"/>
          </a:xfrm>
        </p:spPr>
        <p:txBody>
          <a:bodyPr/>
          <a:lstStyle/>
          <a:p>
            <a:r>
              <a:rPr lang="en-US" sz="2400" dirty="0"/>
              <a:t>In meetings or conference calls:</a:t>
            </a:r>
          </a:p>
          <a:p>
            <a:endParaRPr lang="en-US" sz="2400" dirty="0"/>
          </a:p>
          <a:p>
            <a:pPr lvl="1"/>
            <a:r>
              <a:rPr lang="en-US" sz="2400" dirty="0"/>
              <a:t>Take clear notes of who is present</a:t>
            </a:r>
            <a:endParaRPr lang="en-US" sz="2000" dirty="0"/>
          </a:p>
          <a:p>
            <a:pPr lvl="1"/>
            <a:r>
              <a:rPr lang="en-US" sz="2400" dirty="0"/>
              <a:t>Label portions of the discussion that are privileged</a:t>
            </a:r>
          </a:p>
          <a:p>
            <a:pPr lvl="1"/>
            <a:endParaRPr lang="en-US" sz="2400" dirty="0"/>
          </a:p>
          <a:p>
            <a:pPr marL="0" lvl="1" indent="0">
              <a:buNone/>
            </a:pPr>
            <a:r>
              <a:rPr lang="en-US" i="1" dirty="0"/>
              <a:t>Consider excluding from privileged discussions any observer or third party whose presence may cause the privilege to be waived</a:t>
            </a:r>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292467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15</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8057" y="2419350"/>
            <a:ext cx="8596312" cy="1309688"/>
          </a:xfrm>
        </p:spPr>
        <p:txBody>
          <a:bodyPr/>
          <a:lstStyle/>
          <a:p>
            <a:r>
              <a:rPr lang="en-US" sz="2400" dirty="0"/>
              <a:t>While conducting internal and government investigations:</a:t>
            </a:r>
          </a:p>
          <a:p>
            <a:endParaRPr lang="en-US" sz="800" dirty="0"/>
          </a:p>
          <a:p>
            <a:pPr marL="342900" lvl="0" indent="-342900">
              <a:buFont typeface="Arial" panose="020B0604020202020204" pitchFamily="34" charset="0"/>
              <a:buChar char="•"/>
            </a:pPr>
            <a:r>
              <a:rPr lang="en-US" b="0" dirty="0">
                <a:solidFill>
                  <a:schemeClr val="tx2"/>
                </a:solidFill>
              </a:rPr>
              <a:t>Involve counsel at the outset for the purpose of obtaining legal advice and document appropriately</a:t>
            </a:r>
          </a:p>
          <a:p>
            <a:pPr marL="342900" lvl="0" indent="-342900">
              <a:buFont typeface="Arial" panose="020B0604020202020204" pitchFamily="34" charset="0"/>
              <a:buChar char="•"/>
            </a:pPr>
            <a:r>
              <a:rPr lang="en-US" b="0" dirty="0">
                <a:solidFill>
                  <a:schemeClr val="tx2"/>
                </a:solidFill>
              </a:rPr>
              <a:t>Communications made by and to non-attorney employees serving as agents of attorneys in internal investigations are protected by the attorney-client privilege</a:t>
            </a:r>
          </a:p>
          <a:p>
            <a:pPr marL="342900" lvl="0" indent="-342900">
              <a:buFont typeface="Arial" panose="020B0604020202020204" pitchFamily="34" charset="0"/>
              <a:buChar char="•"/>
            </a:pPr>
            <a:r>
              <a:rPr lang="en-US" b="0" dirty="0">
                <a:solidFill>
                  <a:schemeClr val="tx2"/>
                </a:solidFill>
              </a:rPr>
              <a:t>A communication made as part of an internal investigation must be primarily or predominantly of a legal character to be privileged</a:t>
            </a:r>
          </a:p>
        </p:txBody>
      </p:sp>
    </p:spTree>
    <p:extLst>
      <p:ext uri="{BB962C8B-B14F-4D97-AF65-F5344CB8AC3E}">
        <p14:creationId xmlns:p14="http://schemas.microsoft.com/office/powerpoint/2010/main" val="297830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16</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8057" y="3267075"/>
            <a:ext cx="8596312" cy="1309688"/>
          </a:xfrm>
        </p:spPr>
        <p:txBody>
          <a:bodyPr/>
          <a:lstStyle/>
          <a:p>
            <a:r>
              <a:rPr lang="en-US" sz="2400" dirty="0"/>
              <a:t>While conducting internal and government investigations:</a:t>
            </a:r>
          </a:p>
          <a:p>
            <a:endParaRPr lang="en-US" sz="800" b="0" dirty="0"/>
          </a:p>
          <a:p>
            <a:pPr marL="342900" lvl="0" indent="-342900">
              <a:buFont typeface="Arial" panose="020B0604020202020204" pitchFamily="34" charset="0"/>
              <a:buChar char="•"/>
            </a:pPr>
            <a:r>
              <a:rPr lang="en-US" sz="2400" b="0" dirty="0">
                <a:solidFill>
                  <a:schemeClr val="tx2"/>
                </a:solidFill>
              </a:rPr>
              <a:t>Generally, production of information to the Government waives privilege as to that information in subsequent civil suits</a:t>
            </a:r>
          </a:p>
          <a:p>
            <a:pPr marL="342900" lvl="0" indent="-342900">
              <a:buFont typeface="Arial" panose="020B0604020202020204" pitchFamily="34" charset="0"/>
              <a:buChar char="•"/>
            </a:pPr>
            <a:r>
              <a:rPr lang="en-US" sz="2400" b="0" dirty="0">
                <a:solidFill>
                  <a:schemeClr val="tx2"/>
                </a:solidFill>
              </a:rPr>
              <a:t>When an investigation is conducted by an audit committee or special committee, the committee is a client separate and apart from the company for the purposes of the attorney-client privilege</a:t>
            </a:r>
          </a:p>
          <a:p>
            <a:pPr lvl="1"/>
            <a:endParaRPr lang="en-US" sz="2000" dirty="0"/>
          </a:p>
          <a:p>
            <a:pPr lvl="1"/>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347016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17</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3844" y="2914650"/>
            <a:ext cx="8596312" cy="1309688"/>
          </a:xfrm>
        </p:spPr>
        <p:txBody>
          <a:bodyPr/>
          <a:lstStyle/>
          <a:p>
            <a:r>
              <a:rPr lang="en-US" dirty="0"/>
              <a:t>During investigation interviews:</a:t>
            </a:r>
          </a:p>
          <a:p>
            <a:endParaRPr lang="en-US" sz="800" b="0" dirty="0"/>
          </a:p>
          <a:p>
            <a:pPr lvl="1"/>
            <a:r>
              <a:rPr lang="en-US" sz="2400" dirty="0"/>
              <a:t>When interviewing employees as part of formal and informal investigations (particularly with lower-level employees), memorialize that:</a:t>
            </a:r>
          </a:p>
          <a:p>
            <a:pPr lvl="2"/>
            <a:r>
              <a:rPr lang="en-US" sz="2000" dirty="0"/>
              <a:t>The information sought was within the scope of the employee’s duties and is not available from more senior employees</a:t>
            </a:r>
            <a:endParaRPr lang="en-US" sz="1600" dirty="0"/>
          </a:p>
          <a:p>
            <a:pPr lvl="2"/>
            <a:r>
              <a:rPr lang="en-US" sz="2000" dirty="0"/>
              <a:t>Communications with lower-level employees were directed by the employee’s supervisor</a:t>
            </a:r>
            <a:endParaRPr lang="en-US" sz="1600" dirty="0"/>
          </a:p>
          <a:p>
            <a:pPr lvl="1"/>
            <a:endParaRPr lang="en-US" sz="2000" dirty="0"/>
          </a:p>
          <a:p>
            <a:pPr lvl="1"/>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419978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18</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3844" y="3495675"/>
            <a:ext cx="8596312" cy="1309688"/>
          </a:xfrm>
        </p:spPr>
        <p:txBody>
          <a:bodyPr/>
          <a:lstStyle/>
          <a:p>
            <a:r>
              <a:rPr lang="en-US" dirty="0"/>
              <a:t>During investigation interviews:</a:t>
            </a:r>
          </a:p>
          <a:p>
            <a:endParaRPr lang="en-US" sz="800" b="0" dirty="0"/>
          </a:p>
          <a:p>
            <a:pPr lvl="1"/>
            <a:r>
              <a:rPr lang="en-US" sz="2400" dirty="0"/>
              <a:t>When interviewing employees as part of formal and informal investigations the employee should be made aware that:</a:t>
            </a:r>
          </a:p>
          <a:p>
            <a:pPr lvl="2"/>
            <a:r>
              <a:rPr lang="en-US" sz="2000" dirty="0"/>
              <a:t>The purpose of the interview is for the company to prepare legal advice </a:t>
            </a:r>
          </a:p>
          <a:p>
            <a:pPr lvl="2"/>
            <a:r>
              <a:rPr lang="en-US" sz="2000" dirty="0"/>
              <a:t>The attorney represents the corporation — not the employee;</a:t>
            </a:r>
          </a:p>
          <a:p>
            <a:pPr lvl="2"/>
            <a:r>
              <a:rPr lang="en-US" sz="2000" dirty="0"/>
              <a:t>The conversation with the attorney is covered by the attorney-client privilege and should be treated as confidential; </a:t>
            </a:r>
          </a:p>
          <a:p>
            <a:pPr lvl="2"/>
            <a:r>
              <a:rPr lang="en-US" sz="2000" dirty="0"/>
              <a:t>The corporation has sole discretion to waive privilege and to determine how information may be used; and</a:t>
            </a:r>
          </a:p>
          <a:p>
            <a:pPr lvl="2"/>
            <a:r>
              <a:rPr lang="en-US" sz="2000" dirty="0"/>
              <a:t>There are legal implications based on the investigation</a:t>
            </a:r>
          </a:p>
          <a:p>
            <a:pPr lvl="2"/>
            <a:endParaRPr lang="en-US" sz="2000" dirty="0"/>
          </a:p>
          <a:p>
            <a:pPr lvl="1"/>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94780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19</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3" y="2906395"/>
            <a:ext cx="8596312" cy="1309688"/>
          </a:xfrm>
        </p:spPr>
        <p:txBody>
          <a:bodyPr/>
          <a:lstStyle/>
          <a:p>
            <a:r>
              <a:rPr lang="en-US" dirty="0"/>
              <a:t>Working from Home:</a:t>
            </a:r>
          </a:p>
          <a:p>
            <a:endParaRPr lang="en-US" sz="800" b="0" dirty="0"/>
          </a:p>
          <a:p>
            <a:pPr lvl="1"/>
            <a:r>
              <a:rPr lang="en-US" sz="2400" dirty="0"/>
              <a:t>Avoid the use of personal devices</a:t>
            </a:r>
          </a:p>
          <a:p>
            <a:pPr lvl="1"/>
            <a:r>
              <a:rPr lang="en-US" sz="2400" dirty="0"/>
              <a:t>Discussing sensitive information should be done in a private area</a:t>
            </a:r>
          </a:p>
          <a:p>
            <a:pPr lvl="1"/>
            <a:r>
              <a:rPr lang="en-US" sz="2400" dirty="0"/>
              <a:t>Computers and files should be locked and secure</a:t>
            </a:r>
          </a:p>
          <a:p>
            <a:pPr lvl="1"/>
            <a:r>
              <a:rPr lang="en-US" sz="2400" dirty="0"/>
              <a:t>Be mindful of AI assistants</a:t>
            </a:r>
          </a:p>
          <a:p>
            <a:pPr lvl="2"/>
            <a:endParaRPr lang="en-US" sz="2000" dirty="0"/>
          </a:p>
          <a:p>
            <a:pPr lvl="1"/>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393243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AGENDA </a:t>
            </a:r>
            <a:br>
              <a:rPr lang="en-US" dirty="0"/>
            </a:br>
            <a:r>
              <a:rPr lang="en-US" i="1" dirty="0"/>
              <a:t>Managing In-House Counsel Dilemmas</a:t>
            </a:r>
          </a:p>
        </p:txBody>
      </p:sp>
      <p:sp>
        <p:nvSpPr>
          <p:cNvPr id="4" name="Content Placeholder 3"/>
          <p:cNvSpPr>
            <a:spLocks noGrp="1"/>
          </p:cNvSpPr>
          <p:nvPr>
            <p:ph idx="1"/>
          </p:nvPr>
        </p:nvSpPr>
        <p:spPr>
          <a:xfrm>
            <a:off x="366713" y="1933575"/>
            <a:ext cx="8410575" cy="4151312"/>
          </a:xfrm>
        </p:spPr>
        <p:txBody>
          <a:bodyPr>
            <a:normAutofit/>
          </a:bodyPr>
          <a:lstStyle/>
          <a:p>
            <a:pPr marL="457200" indent="-457200">
              <a:buFont typeface="Arial" panose="020B0604020202020204" pitchFamily="34" charset="0"/>
              <a:buChar char="•"/>
            </a:pPr>
            <a:r>
              <a:rPr lang="en-US" sz="3200" b="0" dirty="0">
                <a:solidFill>
                  <a:schemeClr val="tx1">
                    <a:lumMod val="75000"/>
                    <a:lumOff val="25000"/>
                  </a:schemeClr>
                </a:solidFill>
              </a:rPr>
              <a:t>What is Privileged?</a:t>
            </a:r>
          </a:p>
          <a:p>
            <a:pPr marL="457200" indent="-457200">
              <a:buFont typeface="Arial" panose="020B0604020202020204" pitchFamily="34" charset="0"/>
              <a:buChar char="•"/>
            </a:pPr>
            <a:endParaRPr lang="en-US" sz="3200" b="0" dirty="0">
              <a:solidFill>
                <a:schemeClr val="tx1">
                  <a:lumMod val="75000"/>
                  <a:lumOff val="25000"/>
                </a:schemeClr>
              </a:solidFill>
            </a:endParaRPr>
          </a:p>
          <a:p>
            <a:pPr marL="457200" indent="-457200">
              <a:buFont typeface="Arial" panose="020B0604020202020204" pitchFamily="34" charset="0"/>
              <a:buChar char="•"/>
            </a:pPr>
            <a:r>
              <a:rPr lang="en-US" sz="3200" b="0" dirty="0">
                <a:solidFill>
                  <a:schemeClr val="tx1">
                    <a:lumMod val="75000"/>
                    <a:lumOff val="25000"/>
                  </a:schemeClr>
                </a:solidFill>
              </a:rPr>
              <a:t>Tips for Preserving Privilege</a:t>
            </a:r>
          </a:p>
          <a:p>
            <a:pPr marL="457200" indent="-457200">
              <a:buFont typeface="Arial" panose="020B0604020202020204" pitchFamily="34" charset="0"/>
              <a:buChar char="•"/>
            </a:pPr>
            <a:endParaRPr lang="en-US" sz="3200" b="0" dirty="0">
              <a:solidFill>
                <a:schemeClr val="tx1">
                  <a:lumMod val="75000"/>
                  <a:lumOff val="25000"/>
                </a:schemeClr>
              </a:solidFill>
            </a:endParaRPr>
          </a:p>
          <a:p>
            <a:pPr marL="457200" indent="-457200">
              <a:buFont typeface="Arial" panose="020B0604020202020204" pitchFamily="34" charset="0"/>
              <a:buChar char="•"/>
            </a:pPr>
            <a:r>
              <a:rPr lang="en-US" sz="3200" b="0" dirty="0">
                <a:solidFill>
                  <a:schemeClr val="tx1">
                    <a:lumMod val="75000"/>
                    <a:lumOff val="25000"/>
                  </a:schemeClr>
                </a:solidFill>
              </a:rPr>
              <a:t>And….Avoiding Spoliation of Evidence</a:t>
            </a:r>
          </a:p>
          <a:p>
            <a:pPr algn="ctr"/>
            <a:r>
              <a:rPr lang="en-US" sz="3200" b="0" dirty="0">
                <a:solidFill>
                  <a:schemeClr val="tx1">
                    <a:lumMod val="75000"/>
                    <a:lumOff val="25000"/>
                  </a:schemeClr>
                </a:solidFill>
              </a:rPr>
              <a:t>(</a:t>
            </a:r>
            <a:r>
              <a:rPr lang="en-US" sz="3200" b="0" i="1" dirty="0">
                <a:solidFill>
                  <a:schemeClr val="tx1">
                    <a:lumMod val="75000"/>
                    <a:lumOff val="25000"/>
                  </a:schemeClr>
                </a:solidFill>
              </a:rPr>
              <a:t>including a few war stories</a:t>
            </a:r>
            <a:r>
              <a:rPr lang="en-US" sz="3200" b="0" dirty="0">
                <a:solidFill>
                  <a:schemeClr val="tx1">
                    <a:lumMod val="75000"/>
                    <a:lumOff val="25000"/>
                  </a:schemeClr>
                </a:solidFill>
              </a:rPr>
              <a:t>)</a:t>
            </a:r>
            <a:br>
              <a:rPr lang="en-US" dirty="0"/>
            </a:br>
            <a:endParaRPr lang="en-US" dirty="0"/>
          </a:p>
        </p:txBody>
      </p:sp>
      <p:sp>
        <p:nvSpPr>
          <p:cNvPr id="7" name="Oval 6"/>
          <p:cNvSpPr/>
          <p:nvPr/>
        </p:nvSpPr>
        <p:spPr>
          <a:xfrm>
            <a:off x="8115300" y="6427177"/>
            <a:ext cx="661988" cy="29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94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Preserving Privilege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20</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3" y="2906395"/>
            <a:ext cx="8596312" cy="1309688"/>
          </a:xfrm>
        </p:spPr>
        <p:txBody>
          <a:bodyPr/>
          <a:lstStyle/>
          <a:p>
            <a:r>
              <a:rPr lang="en-US" dirty="0"/>
              <a:t>Parent/Subsidiaries:</a:t>
            </a:r>
          </a:p>
          <a:p>
            <a:endParaRPr lang="en-US" sz="800" b="0" dirty="0"/>
          </a:p>
          <a:p>
            <a:pPr lvl="1"/>
            <a:r>
              <a:rPr lang="en-US" sz="2400" dirty="0"/>
              <a:t>Parent and Subsidiary can be represented by the same attorney – joint client</a:t>
            </a:r>
          </a:p>
          <a:p>
            <a:pPr lvl="1"/>
            <a:r>
              <a:rPr lang="en-US" sz="2400" dirty="0"/>
              <a:t>If potential for divergent interests, then separate counsel should be hired</a:t>
            </a:r>
          </a:p>
          <a:p>
            <a:pPr lvl="2"/>
            <a:endParaRPr lang="en-US" sz="2000" dirty="0"/>
          </a:p>
          <a:p>
            <a:pPr lvl="1"/>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957770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66712" y="2064543"/>
            <a:ext cx="8410575" cy="2728913"/>
          </a:xfrm>
        </p:spPr>
        <p:txBody>
          <a:bodyPr>
            <a:normAutofit/>
          </a:bodyPr>
          <a:lstStyle/>
          <a:p>
            <a:r>
              <a:rPr lang="en-US" sz="3600" dirty="0"/>
              <a:t>Avoiding Spoliation of Evidence</a:t>
            </a:r>
            <a:br>
              <a:rPr lang="en-US" sz="3600" dirty="0"/>
            </a:br>
            <a:r>
              <a:rPr lang="en-US" sz="3600" dirty="0"/>
              <a:t>(including a few war stories)</a:t>
            </a:r>
            <a:endParaRPr lang="en-US" sz="3600" i="1" dirty="0"/>
          </a:p>
        </p:txBody>
      </p:sp>
      <p:pic>
        <p:nvPicPr>
          <p:cNvPr id="3" name="Picture 2"/>
          <p:cNvPicPr>
            <a:picLocks noChangeAspect="1"/>
          </p:cNvPicPr>
          <p:nvPr/>
        </p:nvPicPr>
        <p:blipFill>
          <a:blip r:embed="rId3"/>
          <a:stretch>
            <a:fillRect/>
          </a:stretch>
        </p:blipFill>
        <p:spPr>
          <a:xfrm>
            <a:off x="366712" y="397448"/>
            <a:ext cx="1629020" cy="545021"/>
          </a:xfrm>
          <a:prstGeom prst="rect">
            <a:avLst/>
          </a:prstGeom>
        </p:spPr>
      </p:pic>
    </p:spTree>
    <p:extLst>
      <p:ext uri="{BB962C8B-B14F-4D97-AF65-F5344CB8AC3E}">
        <p14:creationId xmlns:p14="http://schemas.microsoft.com/office/powerpoint/2010/main" val="283501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The Framework of a Spoliation Analysis</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22</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3844" y="2391120"/>
            <a:ext cx="8596312" cy="3458095"/>
          </a:xfrm>
        </p:spPr>
        <p:txBody>
          <a:bodyPr/>
          <a:lstStyle/>
          <a:p>
            <a:pPr lvl="1"/>
            <a:r>
              <a:rPr lang="en-US" sz="1800" dirty="0"/>
              <a:t>Duty. Trial courts should first decide whether a party owed a duty to preserve evidence. A common-law duty would exist to preserve evidence “when, after viewing the totality of the circumstances, the party either actually anticipated litigation or a reasonable person in the party’s position would have anticipated litigation.” When this duty arises, the party must preserve evidence relevant to the litigation. </a:t>
            </a:r>
          </a:p>
          <a:p>
            <a:pPr lvl="1"/>
            <a:endParaRPr lang="en-US" sz="800" dirty="0"/>
          </a:p>
          <a:p>
            <a:pPr lvl="1"/>
            <a:r>
              <a:rPr lang="en-US" sz="1800" dirty="0"/>
              <a:t>Breach. Trial courts should then decide whether the alleged spoliator either negligently or intentionally spoliated evidence. “Because parties have a duty to reasonably preserve evidence, it is only logical that they should be held accountable for either negligent or intentional spoliation.”</a:t>
            </a:r>
          </a:p>
          <a:p>
            <a:pPr marL="0" lvl="1" indent="0">
              <a:buNone/>
            </a:pPr>
            <a:endParaRPr lang="en-US" sz="800" dirty="0"/>
          </a:p>
          <a:p>
            <a:pPr lvl="1"/>
            <a:r>
              <a:rPr lang="en-US" sz="1800" dirty="0"/>
              <a:t>Prejudice. Finally, trial courts should decide whether the spoliator prejudiced the </a:t>
            </a:r>
            <a:r>
              <a:rPr lang="en-US" sz="1800" dirty="0" err="1"/>
              <a:t>nonspoliator’s</a:t>
            </a:r>
            <a:r>
              <a:rPr lang="en-US" sz="1800" dirty="0"/>
              <a:t> ability to present its case or defense. Courts should consider the destroyed evidence’s relevance and the availability of cumulative evidence. </a:t>
            </a:r>
          </a:p>
          <a:p>
            <a:pPr lvl="1"/>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282766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The Framework of a Spoliation Analysis</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23</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8057" y="1268730"/>
            <a:ext cx="8596312" cy="3366655"/>
          </a:xfrm>
        </p:spPr>
        <p:txBody>
          <a:bodyPr/>
          <a:lstStyle/>
          <a:p>
            <a:endParaRPr lang="en-US" sz="800" b="0" dirty="0"/>
          </a:p>
          <a:p>
            <a:pPr lvl="1"/>
            <a:r>
              <a:rPr lang="en-US" sz="1800" dirty="0"/>
              <a:t>If a party owed a duty to preserve evidence, it must have also breached that duty. </a:t>
            </a:r>
          </a:p>
          <a:p>
            <a:pPr lvl="1"/>
            <a:endParaRPr lang="en-US" sz="1800" dirty="0"/>
          </a:p>
          <a:p>
            <a:pPr lvl="1"/>
            <a:r>
              <a:rPr lang="en-US" sz="1800" dirty="0"/>
              <a:t>A party does so “by failing to exercise reasonable care” “to preserve evidence.” </a:t>
            </a:r>
          </a:p>
          <a:p>
            <a:pPr lvl="1"/>
            <a:endParaRPr lang="en-US" sz="1800" dirty="0"/>
          </a:p>
          <a:p>
            <a:pPr lvl="1"/>
            <a:r>
              <a:rPr lang="en-US" sz="1800" dirty="0"/>
              <a:t>Such a breach could occur either through intentional or negligent conduct. </a:t>
            </a:r>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52780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The Framework of a Spoliation Analysis</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24</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8057" y="2867891"/>
            <a:ext cx="8596312" cy="1463040"/>
          </a:xfrm>
        </p:spPr>
        <p:txBody>
          <a:bodyPr/>
          <a:lstStyle/>
          <a:p>
            <a:endParaRPr lang="en-US" sz="800" b="0" dirty="0"/>
          </a:p>
          <a:p>
            <a:pPr lvl="1"/>
            <a:r>
              <a:rPr lang="en-US" sz="1800" dirty="0"/>
              <a:t>Courts rely on the good faith and the diligence of counsel and the parties to follow discovery rules and conduct themselves honestly before the court. </a:t>
            </a:r>
            <a:r>
              <a:rPr lang="en-US" sz="1800" i="1" dirty="0"/>
              <a:t>See Victor Stanley, Inc. v. Creative Pipe, Inc.</a:t>
            </a:r>
            <a:r>
              <a:rPr lang="en-US" sz="1800" dirty="0"/>
              <a:t>, 269 F.R.D. 497, 525 (D.Md.2010) (citations omitted). </a:t>
            </a:r>
          </a:p>
          <a:p>
            <a:pPr lvl="1"/>
            <a:endParaRPr lang="en-US" sz="1800" dirty="0"/>
          </a:p>
          <a:p>
            <a:pPr lvl="1"/>
            <a:r>
              <a:rPr lang="en-US" sz="1800" dirty="0"/>
              <a:t>“Discovery in civil litigation takes place largely on faith—the faith that each party will voluntarily provide all relevant and responsive evidence to its opponent, even when that evidence is prejudicial to the producing party’s case.” </a:t>
            </a:r>
            <a:r>
              <a:rPr lang="en-US" sz="1800" i="1" dirty="0" err="1"/>
              <a:t>Balancecxi</a:t>
            </a:r>
            <a:r>
              <a:rPr lang="en-US" sz="1800" i="1" dirty="0"/>
              <a:t>, Inc. v. International Consulting</a:t>
            </a:r>
            <a:r>
              <a:rPr lang="en-US" sz="1800" dirty="0"/>
              <a:t>, No. 1:19-CV-0767,2020 WL 6886258, at *13 (W.D. Tex. Nov. 24, 2020). </a:t>
            </a:r>
          </a:p>
          <a:p>
            <a:pPr lvl="1"/>
            <a:endParaRPr lang="en-US" sz="1800" dirty="0"/>
          </a:p>
          <a:p>
            <a:pPr lvl="1"/>
            <a:r>
              <a:rPr lang="en-US" sz="1800" dirty="0"/>
              <a:t>“When litigants fail to meet these expectations, courts become enmeshed in lengthy and contentious fights over spoliation of evidence.” </a:t>
            </a:r>
            <a:r>
              <a:rPr lang="en-US" sz="1800" i="1" dirty="0" err="1"/>
              <a:t>Quantlab</a:t>
            </a:r>
            <a:r>
              <a:rPr lang="en-US" sz="1800" i="1" dirty="0"/>
              <a:t> Techs. Ltd. (BGI) v. </a:t>
            </a:r>
            <a:r>
              <a:rPr lang="en-US" sz="1800" i="1" dirty="0" err="1"/>
              <a:t>Godlevsky</a:t>
            </a:r>
            <a:r>
              <a:rPr lang="en-US" sz="1800" dirty="0"/>
              <a:t>, No. 4:09-CV-4039, 2014 WL 651944, at *8 (S.D. Tex. Feb. 19, 2014).</a:t>
            </a:r>
            <a:endParaRPr lang="en-US" sz="2400" dirty="0"/>
          </a:p>
          <a:p>
            <a:pPr lvl="1"/>
            <a:endParaRPr lang="en-US" sz="2400" dirty="0"/>
          </a:p>
        </p:txBody>
      </p:sp>
    </p:spTree>
    <p:extLst>
      <p:ext uri="{BB962C8B-B14F-4D97-AF65-F5344CB8AC3E}">
        <p14:creationId xmlns:p14="http://schemas.microsoft.com/office/powerpoint/2010/main" val="137278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The Framework of a Spoliation Analysis</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25</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8057" y="2867891"/>
            <a:ext cx="8596312" cy="1463040"/>
          </a:xfrm>
        </p:spPr>
        <p:txBody>
          <a:bodyPr/>
          <a:lstStyle/>
          <a:p>
            <a:endParaRPr lang="en-US" sz="800" b="0" dirty="0"/>
          </a:p>
          <a:p>
            <a:pPr lvl="1"/>
            <a:r>
              <a:rPr lang="en-US" sz="1800" dirty="0"/>
              <a:t>Under Rule 37 (e), before imposing sanctions, the Court must find the following four elements:</a:t>
            </a:r>
          </a:p>
          <a:p>
            <a:pPr marL="681037" lvl="2">
              <a:buFont typeface="+mj-lt"/>
              <a:buAutoNum type="arabicPeriod"/>
            </a:pPr>
            <a:r>
              <a:rPr lang="en-US" dirty="0"/>
              <a:t>A party was obligated to preserve electronically stored </a:t>
            </a:r>
            <a:r>
              <a:rPr lang="en-US" sz="1800" dirty="0"/>
              <a:t>information (“ESI”) in anticipation of or conduct of litigation;</a:t>
            </a:r>
          </a:p>
          <a:p>
            <a:pPr marL="681037" lvl="2">
              <a:buFont typeface="+mj-lt"/>
              <a:buAutoNum type="arabicPeriod"/>
            </a:pPr>
            <a:r>
              <a:rPr lang="en-US" sz="1800" dirty="0"/>
              <a:t>the ESI is lost;</a:t>
            </a:r>
          </a:p>
          <a:p>
            <a:pPr marL="681037" lvl="2">
              <a:buFont typeface="+mj-lt"/>
              <a:buAutoNum type="arabicPeriod"/>
            </a:pPr>
            <a:r>
              <a:rPr lang="en-US" sz="1800" dirty="0"/>
              <a:t>the party failed to take reasonable steps to preserve the ESI; and</a:t>
            </a:r>
          </a:p>
          <a:p>
            <a:pPr marL="681037" lvl="2">
              <a:buFont typeface="+mj-lt"/>
              <a:buAutoNum type="arabicPeriod"/>
            </a:pPr>
            <a:r>
              <a:rPr lang="en-US" sz="1800" dirty="0"/>
              <a:t>the ESI cannot be restored or replaced.</a:t>
            </a:r>
          </a:p>
          <a:p>
            <a:pPr marL="0" lvl="1" indent="0">
              <a:buNone/>
            </a:pPr>
            <a:endParaRPr lang="en-US" sz="800" dirty="0"/>
          </a:p>
          <a:p>
            <a:pPr lvl="1"/>
            <a:r>
              <a:rPr lang="en-US" sz="1800" dirty="0"/>
              <a:t>Upon a finding of prejudice to another party, the court may order measures no greater than necessary to cure the prejudice. </a:t>
            </a:r>
          </a:p>
          <a:p>
            <a:pPr lvl="1"/>
            <a:endParaRPr lang="en-US" sz="800" dirty="0"/>
          </a:p>
          <a:p>
            <a:pPr lvl="1"/>
            <a:r>
              <a:rPr lang="en-US" sz="1800" dirty="0"/>
              <a:t>The most severe sanctions, including dismissal or default judgment, are only permitted when the court determines that the ESI was lost or destroyed “with the intent to deprive another party of the information’s use in the litigation.” </a:t>
            </a:r>
          </a:p>
          <a:p>
            <a:pPr lvl="1"/>
            <a:endParaRPr lang="en-US" sz="1800" dirty="0"/>
          </a:p>
          <a:p>
            <a:pPr marL="0" lvl="1" indent="0">
              <a:buNone/>
            </a:pPr>
            <a:r>
              <a:rPr lang="en-US" sz="1800" dirty="0"/>
              <a:t>FED. R. CIV. P. 37; </a:t>
            </a:r>
            <a:r>
              <a:rPr lang="en-US" sz="1800" i="1" dirty="0" err="1"/>
              <a:t>Balancecxi</a:t>
            </a:r>
            <a:r>
              <a:rPr lang="en-US" sz="1800" dirty="0"/>
              <a:t>, 2020 WL6886258, at *12.</a:t>
            </a:r>
          </a:p>
        </p:txBody>
      </p:sp>
    </p:spTree>
    <p:extLst>
      <p:ext uri="{BB962C8B-B14F-4D97-AF65-F5344CB8AC3E}">
        <p14:creationId xmlns:p14="http://schemas.microsoft.com/office/powerpoint/2010/main" val="2236354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Tips for Avoiding Spoliation </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26</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278057" y="3183775"/>
            <a:ext cx="8596312" cy="1704108"/>
          </a:xfrm>
        </p:spPr>
        <p:txBody>
          <a:bodyPr/>
          <a:lstStyle/>
          <a:p>
            <a:pPr marL="285750" indent="-285750">
              <a:buFont typeface="Arial" panose="020B0604020202020204" pitchFamily="34" charset="0"/>
              <a:buChar char="•"/>
            </a:pPr>
            <a:endParaRPr lang="en-US" sz="1800" b="0" dirty="0"/>
          </a:p>
          <a:p>
            <a:pPr lvl="1"/>
            <a:r>
              <a:rPr lang="en-US" sz="1800" dirty="0"/>
              <a:t>Tip No. 1: Use a third party </a:t>
            </a:r>
          </a:p>
          <a:p>
            <a:pPr lvl="2"/>
            <a:r>
              <a:rPr lang="en-US" dirty="0"/>
              <a:t>This can largely negate allegations of both intentional and/or negligent misconduct in the collection of evidence</a:t>
            </a:r>
          </a:p>
          <a:p>
            <a:pPr lvl="2"/>
            <a:endParaRPr lang="en-US" sz="1200" dirty="0"/>
          </a:p>
          <a:p>
            <a:pPr marL="285750" lvl="2" indent="-285750"/>
            <a:r>
              <a:rPr lang="en-US" dirty="0"/>
              <a:t>Tip No. 2: Collect too much</a:t>
            </a:r>
          </a:p>
          <a:p>
            <a:pPr marL="519113" lvl="3" indent="-285750"/>
            <a:r>
              <a:rPr lang="en-US" sz="1800" dirty="0"/>
              <a:t>Make sure you’re thinking of everything</a:t>
            </a:r>
          </a:p>
          <a:p>
            <a:pPr marL="801687" lvl="4" indent="-285750"/>
            <a:r>
              <a:rPr lang="en-US" sz="1800" dirty="0"/>
              <a:t>USB devices? Text messages? Personal devices?</a:t>
            </a:r>
          </a:p>
          <a:p>
            <a:pPr marL="519113" lvl="3" indent="-285750"/>
            <a:r>
              <a:rPr lang="en-US" sz="1800" dirty="0"/>
              <a:t>Better to have it and not need it than vice versa</a:t>
            </a:r>
          </a:p>
          <a:p>
            <a:pPr marL="404813" lvl="3" indent="-171450"/>
            <a:endParaRPr lang="en-US" sz="1200" dirty="0"/>
          </a:p>
          <a:p>
            <a:pPr marL="285750" lvl="3" indent="-285750"/>
            <a:r>
              <a:rPr lang="en-US" sz="1800" dirty="0"/>
              <a:t>Tip No. 3: Put your people on notice – early and in writing</a:t>
            </a:r>
          </a:p>
          <a:p>
            <a:pPr marL="519112" lvl="4" indent="-285750"/>
            <a:r>
              <a:rPr lang="en-US" sz="1800" dirty="0"/>
              <a:t>And collect as much as you can without them – i.e., access email through servers</a:t>
            </a:r>
          </a:p>
          <a:p>
            <a:pPr marL="171450" lvl="3" indent="-171450"/>
            <a:endParaRPr lang="en-US" sz="1200" dirty="0"/>
          </a:p>
          <a:p>
            <a:pPr marL="285750" lvl="3" indent="-285750"/>
            <a:r>
              <a:rPr lang="en-US" sz="1800" dirty="0"/>
              <a:t>Tip No. 4: Nothing is in a vacuum</a:t>
            </a:r>
          </a:p>
          <a:p>
            <a:pPr marL="519112" lvl="4" indent="-285750"/>
            <a:r>
              <a:rPr lang="en-US" sz="1800" dirty="0"/>
              <a:t>Other discovery disputes may color a spoliation dispute</a:t>
            </a:r>
          </a:p>
          <a:p>
            <a:pPr marL="233363" lvl="2" indent="-233363">
              <a:buFont typeface="Arial" panose="020B0604020202020204" pitchFamily="34" charset="0"/>
              <a:buChar char="•"/>
            </a:pPr>
            <a:endParaRPr lang="en-US" sz="2000" dirty="0"/>
          </a:p>
          <a:p>
            <a:pPr lvl="2"/>
            <a:endParaRPr lang="en-US" sz="2400" dirty="0"/>
          </a:p>
          <a:p>
            <a:pPr lvl="1"/>
            <a:endParaRPr lang="en-US" sz="2400" dirty="0"/>
          </a:p>
        </p:txBody>
      </p:sp>
    </p:spTree>
    <p:extLst>
      <p:ext uri="{BB962C8B-B14F-4D97-AF65-F5344CB8AC3E}">
        <p14:creationId xmlns:p14="http://schemas.microsoft.com/office/powerpoint/2010/main" val="163078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dirty="0"/>
              <a:t>Questions?</a:t>
            </a:r>
            <a:br>
              <a:rPr lang="en-US" dirty="0"/>
            </a:br>
            <a:endParaRPr lang="en-US" dirty="0"/>
          </a:p>
        </p:txBody>
      </p:sp>
    </p:spTree>
    <p:extLst>
      <p:ext uri="{BB962C8B-B14F-4D97-AF65-F5344CB8AC3E}">
        <p14:creationId xmlns:p14="http://schemas.microsoft.com/office/powerpoint/2010/main" val="28157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66712" y="1371601"/>
            <a:ext cx="8410575" cy="4640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9"/>
          <p:cNvSpPr>
            <a:spLocks noGrp="1"/>
          </p:cNvSpPr>
          <p:nvPr>
            <p:ph type="title"/>
          </p:nvPr>
        </p:nvSpPr>
        <p:spPr/>
        <p:txBody>
          <a:bodyPr>
            <a:normAutofit/>
          </a:bodyPr>
          <a:lstStyle/>
          <a:p>
            <a:r>
              <a:rPr lang="en-US" dirty="0"/>
              <a:t>Questions?</a:t>
            </a:r>
          </a:p>
        </p:txBody>
      </p:sp>
      <p:sp>
        <p:nvSpPr>
          <p:cNvPr id="3" name="Rectangle 2"/>
          <p:cNvSpPr/>
          <p:nvPr/>
        </p:nvSpPr>
        <p:spPr>
          <a:xfrm>
            <a:off x="1464747" y="1742452"/>
            <a:ext cx="7999769" cy="4293483"/>
          </a:xfrm>
          <a:prstGeom prst="rect">
            <a:avLst/>
          </a:prstGeom>
        </p:spPr>
        <p:txBody>
          <a:bodyPr wrap="square">
            <a:spAutoFit/>
          </a:bodyPr>
          <a:lstStyle/>
          <a:p>
            <a:pPr algn="ctr"/>
            <a:r>
              <a:rPr lang="en-US" sz="2500" b="1" dirty="0">
                <a:solidFill>
                  <a:schemeClr val="bg1"/>
                </a:solidFill>
                <a:latin typeface="+mj-lt"/>
              </a:rPr>
              <a:t>Chris Hanslik</a:t>
            </a:r>
          </a:p>
          <a:p>
            <a:pPr algn="ctr"/>
            <a:r>
              <a:rPr lang="en-US" dirty="0">
                <a:solidFill>
                  <a:schemeClr val="bg1"/>
                </a:solidFill>
                <a:latin typeface="+mj-lt"/>
              </a:rPr>
              <a:t>chanslik@boyarmiller.com</a:t>
            </a:r>
          </a:p>
          <a:p>
            <a:pPr algn="ctr"/>
            <a:r>
              <a:rPr lang="en-US" dirty="0">
                <a:solidFill>
                  <a:schemeClr val="bg1"/>
                </a:solidFill>
                <a:latin typeface="+mj-lt"/>
              </a:rPr>
              <a:t>832.615.4212</a:t>
            </a:r>
          </a:p>
          <a:p>
            <a:pPr algn="ctr"/>
            <a:endParaRPr lang="en-US" b="1" dirty="0">
              <a:solidFill>
                <a:schemeClr val="bg1"/>
              </a:solidFill>
              <a:latin typeface="+mj-lt"/>
            </a:endParaRPr>
          </a:p>
          <a:p>
            <a:pPr algn="ctr"/>
            <a:endParaRPr lang="en-US" b="1" dirty="0">
              <a:solidFill>
                <a:schemeClr val="bg1"/>
              </a:solidFill>
              <a:latin typeface="+mj-lt"/>
            </a:endParaRPr>
          </a:p>
          <a:p>
            <a:pPr algn="ctr"/>
            <a:r>
              <a:rPr lang="en-US" sz="2500" b="1" dirty="0">
                <a:solidFill>
                  <a:schemeClr val="bg1"/>
                </a:solidFill>
                <a:latin typeface="+mj-lt"/>
              </a:rPr>
              <a:t>Andrew Pearce</a:t>
            </a:r>
          </a:p>
          <a:p>
            <a:pPr algn="ctr"/>
            <a:r>
              <a:rPr lang="en-US" dirty="0">
                <a:solidFill>
                  <a:schemeClr val="bg1"/>
                </a:solidFill>
                <a:latin typeface="+mj-lt"/>
              </a:rPr>
              <a:t>apearce@boyarmiller.com</a:t>
            </a:r>
          </a:p>
          <a:p>
            <a:pPr algn="ctr"/>
            <a:r>
              <a:rPr lang="en-US" dirty="0">
                <a:solidFill>
                  <a:schemeClr val="bg1"/>
                </a:solidFill>
                <a:latin typeface="+mj-lt"/>
              </a:rPr>
              <a:t>832.615.4263</a:t>
            </a:r>
          </a:p>
          <a:p>
            <a:pPr algn="ctr"/>
            <a:endParaRPr lang="en-US" dirty="0">
              <a:solidFill>
                <a:schemeClr val="bg1"/>
              </a:solidFill>
              <a:latin typeface="+mj-lt"/>
            </a:endParaRPr>
          </a:p>
          <a:p>
            <a:pPr algn="ctr"/>
            <a:endParaRPr lang="en-US" dirty="0">
              <a:solidFill>
                <a:schemeClr val="bg1"/>
              </a:solidFill>
              <a:latin typeface="+mj-lt"/>
            </a:endParaRPr>
          </a:p>
          <a:p>
            <a:pPr algn="ctr"/>
            <a:r>
              <a:rPr lang="en-US" sz="2500" b="1" dirty="0">
                <a:solidFill>
                  <a:schemeClr val="bg1"/>
                </a:solidFill>
              </a:rPr>
              <a:t>Celina Carter</a:t>
            </a:r>
          </a:p>
          <a:p>
            <a:pPr algn="ctr"/>
            <a:r>
              <a:rPr lang="en-US" dirty="0">
                <a:solidFill>
                  <a:schemeClr val="bg1"/>
                </a:solidFill>
                <a:latin typeface="+mj-lt"/>
              </a:rPr>
              <a:t>SVP and General Counsel </a:t>
            </a:r>
          </a:p>
          <a:p>
            <a:pPr algn="ctr"/>
            <a:r>
              <a:rPr lang="en-US" dirty="0">
                <a:solidFill>
                  <a:schemeClr val="bg1"/>
                </a:solidFill>
                <a:latin typeface="+mj-lt"/>
              </a:rPr>
              <a:t>of BWC Terminals</a:t>
            </a:r>
          </a:p>
          <a:p>
            <a:endParaRPr lang="en-US" dirty="0">
              <a:solidFill>
                <a:schemeClr val="bg1"/>
              </a:solidFill>
            </a:endParaRPr>
          </a:p>
        </p:txBody>
      </p:sp>
      <p:pic>
        <p:nvPicPr>
          <p:cNvPr id="8" name="Picture 7"/>
          <p:cNvPicPr>
            <a:picLocks noChangeAspect="1"/>
          </p:cNvPicPr>
          <p:nvPr/>
        </p:nvPicPr>
        <p:blipFill>
          <a:blip r:embed="rId3"/>
          <a:stretch>
            <a:fillRect/>
          </a:stretch>
        </p:blipFill>
        <p:spPr>
          <a:xfrm>
            <a:off x="7148268" y="6084888"/>
            <a:ext cx="1629020" cy="545021"/>
          </a:xfrm>
          <a:prstGeom prst="rect">
            <a:avLst/>
          </a:prstGeom>
        </p:spPr>
      </p:pic>
      <p:sp>
        <p:nvSpPr>
          <p:cNvPr id="7" name="Title 14">
            <a:extLst>
              <a:ext uri="{FF2B5EF4-FFF2-40B4-BE49-F238E27FC236}">
                <a16:creationId xmlns:a16="http://schemas.microsoft.com/office/drawing/2014/main" id="{B6F27957-A02D-4FE8-A573-B3DDF5B6CA2F}"/>
              </a:ext>
            </a:extLst>
          </p:cNvPr>
          <p:cNvSpPr txBox="1">
            <a:spLocks/>
          </p:cNvSpPr>
          <p:nvPr/>
        </p:nvSpPr>
        <p:spPr>
          <a:xfrm>
            <a:off x="5347690" y="300310"/>
            <a:ext cx="3429597" cy="1190162"/>
          </a:xfrm>
          <a:prstGeom prst="rect">
            <a:avLst/>
          </a:prstGeom>
        </p:spPr>
        <p:txBody>
          <a:bodyPr vert="horz" lIns="91440" tIns="45720" rIns="91440" bIns="45720" rtlCol="0" anchor="ctr">
            <a:noAutofit/>
          </a:bodyPr>
          <a:lstStyle>
            <a:lvl1pPr algn="l" defTabSz="914400" rtl="0" eaLnBrk="1" latinLnBrk="0" hangingPunct="1">
              <a:lnSpc>
                <a:spcPct val="114000"/>
              </a:lnSpc>
              <a:spcBef>
                <a:spcPct val="0"/>
              </a:spcBef>
              <a:buNone/>
              <a:defRPr sz="2600" b="0" kern="1200" cap="none" baseline="0">
                <a:solidFill>
                  <a:schemeClr val="bg1"/>
                </a:solidFill>
                <a:latin typeface="+mj-lt"/>
                <a:ea typeface="+mj-ea"/>
                <a:cs typeface="+mj-cs"/>
              </a:defRPr>
            </a:lvl1pPr>
          </a:lstStyle>
          <a:p>
            <a:pPr algn="ctr"/>
            <a:r>
              <a:rPr lang="en-US" sz="2500" dirty="0">
                <a:solidFill>
                  <a:schemeClr val="accent1"/>
                </a:solidFill>
              </a:rPr>
              <a:t>Tell us what you think!</a:t>
            </a:r>
          </a:p>
          <a:p>
            <a:pPr algn="ctr"/>
            <a:r>
              <a:rPr lang="en-US" sz="2500" dirty="0">
                <a:solidFill>
                  <a:schemeClr val="accent1"/>
                </a:solidFill>
              </a:rPr>
              <a:t>@BoyarMiller</a:t>
            </a:r>
          </a:p>
        </p:txBody>
      </p:sp>
      <p:pic>
        <p:nvPicPr>
          <p:cNvPr id="5" name="Picture 4" descr="A close-up of a person smiling&#10;&#10;Description automatically generated">
            <a:extLst>
              <a:ext uri="{FF2B5EF4-FFF2-40B4-BE49-F238E27FC236}">
                <a16:creationId xmlns:a16="http://schemas.microsoft.com/office/drawing/2014/main" id="{BBB94372-B935-4423-98AE-E11AA58050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763" y="4724400"/>
            <a:ext cx="1544604" cy="1288197"/>
          </a:xfrm>
          <a:prstGeom prst="rect">
            <a:avLst/>
          </a:prstGeom>
        </p:spPr>
      </p:pic>
      <p:pic>
        <p:nvPicPr>
          <p:cNvPr id="12" name="Picture 11">
            <a:extLst>
              <a:ext uri="{FF2B5EF4-FFF2-40B4-BE49-F238E27FC236}">
                <a16:creationId xmlns:a16="http://schemas.microsoft.com/office/drawing/2014/main" id="{74CD9484-889C-4AE1-8DA4-34351A7144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3763" y="3126280"/>
            <a:ext cx="1525829" cy="1525829"/>
          </a:xfrm>
          <a:prstGeom prst="rect">
            <a:avLst/>
          </a:prstGeom>
        </p:spPr>
      </p:pic>
      <p:pic>
        <p:nvPicPr>
          <p:cNvPr id="14" name="Picture 13">
            <a:extLst>
              <a:ext uri="{FF2B5EF4-FFF2-40B4-BE49-F238E27FC236}">
                <a16:creationId xmlns:a16="http://schemas.microsoft.com/office/drawing/2014/main" id="{92A7B76A-D8F0-42B1-990C-DA5B6A5507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2539" y="1556871"/>
            <a:ext cx="1507054" cy="1507054"/>
          </a:xfrm>
          <a:prstGeom prst="rect">
            <a:avLst/>
          </a:prstGeom>
        </p:spPr>
      </p:pic>
    </p:spTree>
    <p:extLst>
      <p:ext uri="{BB962C8B-B14F-4D97-AF65-F5344CB8AC3E}">
        <p14:creationId xmlns:p14="http://schemas.microsoft.com/office/powerpoint/2010/main" val="242688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sz="4000" b="1" dirty="0"/>
              <a:t>What is privileged?</a:t>
            </a:r>
            <a:endParaRPr lang="en-US" sz="4000" dirty="0"/>
          </a:p>
        </p:txBody>
      </p:sp>
      <p:pic>
        <p:nvPicPr>
          <p:cNvPr id="3" name="Picture 2"/>
          <p:cNvPicPr>
            <a:picLocks noChangeAspect="1"/>
          </p:cNvPicPr>
          <p:nvPr/>
        </p:nvPicPr>
        <p:blipFill>
          <a:blip r:embed="rId3"/>
          <a:stretch>
            <a:fillRect/>
          </a:stretch>
        </p:blipFill>
        <p:spPr>
          <a:xfrm>
            <a:off x="366712" y="397448"/>
            <a:ext cx="1629020" cy="545021"/>
          </a:xfrm>
          <a:prstGeom prst="rect">
            <a:avLst/>
          </a:prstGeom>
        </p:spPr>
      </p:pic>
    </p:spTree>
    <p:extLst>
      <p:ext uri="{BB962C8B-B14F-4D97-AF65-F5344CB8AC3E}">
        <p14:creationId xmlns:p14="http://schemas.microsoft.com/office/powerpoint/2010/main" val="357074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What is privileged?</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4</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2" y="1738630"/>
            <a:ext cx="8410575" cy="1309688"/>
          </a:xfrm>
        </p:spPr>
        <p:txBody>
          <a:bodyPr/>
          <a:lstStyle/>
          <a:p>
            <a:pPr lvl="0"/>
            <a:r>
              <a:rPr lang="en-US" dirty="0"/>
              <a:t>The attorney-client privilege protects:</a:t>
            </a:r>
            <a:endParaRPr lang="en-US" sz="1800" dirty="0"/>
          </a:p>
          <a:p>
            <a:pPr lvl="1"/>
            <a:r>
              <a:rPr lang="en-US" sz="2400" dirty="0"/>
              <a:t>Confidential communications</a:t>
            </a:r>
            <a:endParaRPr lang="en-US" sz="2000" dirty="0"/>
          </a:p>
          <a:p>
            <a:pPr lvl="1"/>
            <a:r>
              <a:rPr lang="en-US" sz="2400" dirty="0"/>
              <a:t>Between an attorney and client</a:t>
            </a:r>
            <a:endParaRPr lang="en-US" sz="2000" dirty="0"/>
          </a:p>
          <a:p>
            <a:pPr lvl="1"/>
            <a:r>
              <a:rPr lang="en-US" sz="2400" dirty="0"/>
              <a:t>For the purpose of obtaining or rendering legal advice </a:t>
            </a:r>
            <a:endParaRPr lang="en-US" dirty="0"/>
          </a:p>
        </p:txBody>
      </p:sp>
    </p:spTree>
    <p:extLst>
      <p:ext uri="{BB962C8B-B14F-4D97-AF65-F5344CB8AC3E}">
        <p14:creationId xmlns:p14="http://schemas.microsoft.com/office/powerpoint/2010/main" val="326876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Who Does The Privilege Extend To?</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5</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3" y="2706760"/>
            <a:ext cx="8410575" cy="1309688"/>
          </a:xfrm>
        </p:spPr>
        <p:txBody>
          <a:bodyPr/>
          <a:lstStyle/>
          <a:p>
            <a:pPr lvl="1"/>
            <a:r>
              <a:rPr lang="en-US" sz="2400" dirty="0"/>
              <a:t>The “Control Group” Test – the privilege extends only to those members of the group with authority to direct the actions of the company based on the advice</a:t>
            </a:r>
          </a:p>
          <a:p>
            <a:pPr lvl="1"/>
            <a:r>
              <a:rPr lang="en-US" sz="2400" dirty="0"/>
              <a:t>The “Subject Matter” Test – the privilege extends to lower-level employees if the communications are for the purpose of securing legal advice, was done so at the direction of a supervisor and the information is limited to those who need to know</a:t>
            </a:r>
          </a:p>
          <a:p>
            <a:pPr lvl="1"/>
            <a:r>
              <a:rPr lang="en-US" sz="2400" dirty="0"/>
              <a:t>The client owns the privilege i.e. the company</a:t>
            </a:r>
            <a:endParaRPr lang="en-US" sz="2000" dirty="0"/>
          </a:p>
        </p:txBody>
      </p:sp>
    </p:spTree>
    <p:extLst>
      <p:ext uri="{BB962C8B-B14F-4D97-AF65-F5344CB8AC3E}">
        <p14:creationId xmlns:p14="http://schemas.microsoft.com/office/powerpoint/2010/main" val="391136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Is it business or legal advice?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6</a:t>
            </a:fld>
            <a:endParaRPr lang="en-US"/>
          </a:p>
        </p:txBody>
      </p:sp>
      <p:sp>
        <p:nvSpPr>
          <p:cNvPr id="7" name="Title 1">
            <a:extLst>
              <a:ext uri="{FF2B5EF4-FFF2-40B4-BE49-F238E27FC236}">
                <a16:creationId xmlns:a16="http://schemas.microsoft.com/office/drawing/2014/main" id="{57195879-8CC5-4EEB-9FE6-3204CE25FEFE}"/>
              </a:ext>
            </a:extLst>
          </p:cNvPr>
          <p:cNvSpPr txBox="1">
            <a:spLocks/>
          </p:cNvSpPr>
          <p:nvPr/>
        </p:nvSpPr>
        <p:spPr>
          <a:xfrm>
            <a:off x="366712" y="1124057"/>
            <a:ext cx="8410575" cy="9144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2200" dirty="0">
                <a:solidFill>
                  <a:schemeClr val="tx2"/>
                </a:solidFill>
                <a:latin typeface="+mn-lt"/>
                <a:ea typeface="+mn-ea"/>
                <a:cs typeface="+mn-cs"/>
              </a:rPr>
              <a:t>The communication must be predominately for the purpose of legal advice.</a:t>
            </a:r>
            <a:br>
              <a:rPr lang="en-US" sz="2200" dirty="0">
                <a:solidFill>
                  <a:schemeClr val="tx2"/>
                </a:solidFill>
                <a:latin typeface="+mn-lt"/>
                <a:ea typeface="+mn-ea"/>
                <a:cs typeface="+mn-cs"/>
              </a:rPr>
            </a:br>
            <a:endParaRPr lang="en-US" sz="2200" dirty="0">
              <a:solidFill>
                <a:schemeClr val="tx2"/>
              </a:solidFill>
              <a:latin typeface="+mn-lt"/>
              <a:ea typeface="+mn-ea"/>
              <a:cs typeface="+mn-cs"/>
            </a:endParaRPr>
          </a:p>
        </p:txBody>
      </p:sp>
      <p:sp>
        <p:nvSpPr>
          <p:cNvPr id="8" name="Content Placeholder 2">
            <a:extLst>
              <a:ext uri="{FF2B5EF4-FFF2-40B4-BE49-F238E27FC236}">
                <a16:creationId xmlns:a16="http://schemas.microsoft.com/office/drawing/2014/main" id="{8FDEA308-B533-42E0-AA3C-21B36890B6D2}"/>
              </a:ext>
            </a:extLst>
          </p:cNvPr>
          <p:cNvSpPr>
            <a:spLocks noGrp="1"/>
          </p:cNvSpPr>
          <p:nvPr>
            <p:ph sz="half" idx="1"/>
          </p:nvPr>
        </p:nvSpPr>
        <p:spPr>
          <a:xfrm>
            <a:off x="300036" y="2414943"/>
            <a:ext cx="4271963" cy="2625444"/>
          </a:xfrm>
        </p:spPr>
        <p:txBody>
          <a:bodyPr>
            <a:normAutofit/>
          </a:bodyPr>
          <a:lstStyle/>
          <a:p>
            <a:pPr marL="0" lvl="1" indent="0">
              <a:buNone/>
            </a:pPr>
            <a:r>
              <a:rPr lang="en-US" sz="2000" b="1" dirty="0">
                <a:solidFill>
                  <a:schemeClr val="accent1"/>
                </a:solidFill>
              </a:rPr>
              <a:t>Examples of </a:t>
            </a:r>
            <a:r>
              <a:rPr lang="en-US" sz="2000" b="1" u="sng" dirty="0">
                <a:solidFill>
                  <a:schemeClr val="accent1"/>
                </a:solidFill>
              </a:rPr>
              <a:t>legal</a:t>
            </a:r>
            <a:r>
              <a:rPr lang="en-US" sz="2000" b="1" dirty="0">
                <a:solidFill>
                  <a:schemeClr val="accent1"/>
                </a:solidFill>
              </a:rPr>
              <a:t> functions:</a:t>
            </a:r>
          </a:p>
          <a:p>
            <a:pPr lvl="1"/>
            <a:r>
              <a:rPr lang="en-US" sz="2000" dirty="0"/>
              <a:t>Advising company on existing law</a:t>
            </a:r>
          </a:p>
          <a:p>
            <a:pPr lvl="1"/>
            <a:r>
              <a:rPr lang="en-US" sz="2000" dirty="0"/>
              <a:t>Analyzing conduct for conformity with law</a:t>
            </a:r>
          </a:p>
          <a:p>
            <a:pPr lvl="1"/>
            <a:r>
              <a:rPr lang="en-US" sz="2000" dirty="0"/>
              <a:t>Advising on imminent litigation</a:t>
            </a:r>
          </a:p>
          <a:p>
            <a:endParaRPr lang="en-US" sz="2000" dirty="0"/>
          </a:p>
        </p:txBody>
      </p:sp>
      <p:sp>
        <p:nvSpPr>
          <p:cNvPr id="9" name="Content Placeholder 3">
            <a:extLst>
              <a:ext uri="{FF2B5EF4-FFF2-40B4-BE49-F238E27FC236}">
                <a16:creationId xmlns:a16="http://schemas.microsoft.com/office/drawing/2014/main" id="{B0ED0268-FAD7-4882-877A-1A951B3350F0}"/>
              </a:ext>
            </a:extLst>
          </p:cNvPr>
          <p:cNvSpPr txBox="1">
            <a:spLocks/>
          </p:cNvSpPr>
          <p:nvPr/>
        </p:nvSpPr>
        <p:spPr>
          <a:xfrm>
            <a:off x="4571999" y="2414943"/>
            <a:ext cx="4205288" cy="4594416"/>
          </a:xfrm>
          <a:prstGeom prst="rect">
            <a:avLst/>
          </a:prstGeom>
        </p:spPr>
        <p:txBody>
          <a:bodyPr>
            <a:normAutofit/>
          </a:bodyPr>
          <a:lstStyle>
            <a:lvl1pPr marL="0" indent="0" algn="l" defTabSz="914400" rtl="0" eaLnBrk="1" latinLnBrk="0" hangingPunct="1">
              <a:spcBef>
                <a:spcPts val="400"/>
              </a:spcBef>
              <a:buFont typeface="Arial" panose="020B0604020202020204" pitchFamily="34" charset="0"/>
              <a:buNone/>
              <a:defRPr sz="1800" b="1" kern="1200">
                <a:solidFill>
                  <a:schemeClr val="accent2"/>
                </a:solidFill>
                <a:latin typeface="+mn-lt"/>
                <a:ea typeface="+mn-ea"/>
                <a:cs typeface="+mn-cs"/>
              </a:defRPr>
            </a:lvl1pPr>
            <a:lvl2pPr marL="233363" indent="-233363" algn="l" defTabSz="914400" rtl="0" eaLnBrk="1" latinLnBrk="0" hangingPunct="1">
              <a:spcBef>
                <a:spcPts val="400"/>
              </a:spcBef>
              <a:buFont typeface="Arial" panose="020B0604020202020204" pitchFamily="34" charset="0"/>
              <a:buChar char="•"/>
              <a:defRPr sz="2200" kern="1200">
                <a:solidFill>
                  <a:schemeClr val="tx2"/>
                </a:solidFill>
                <a:latin typeface="+mn-lt"/>
                <a:ea typeface="+mn-ea"/>
                <a:cs typeface="+mn-cs"/>
              </a:defRPr>
            </a:lvl2pPr>
            <a:lvl3pPr marL="457200" indent="-223838" algn="l" defTabSz="914400" rtl="0" eaLnBrk="1" latinLnBrk="0" hangingPunct="1">
              <a:spcBef>
                <a:spcPts val="400"/>
              </a:spcBef>
              <a:buFont typeface="Arial" panose="020B0604020202020204" pitchFamily="34" charset="0"/>
              <a:buChar char="–"/>
              <a:defRPr sz="1800" kern="1200">
                <a:solidFill>
                  <a:schemeClr val="tx2"/>
                </a:solidFill>
                <a:latin typeface="+mn-lt"/>
                <a:ea typeface="+mn-ea"/>
                <a:cs typeface="+mn-cs"/>
              </a:defRPr>
            </a:lvl3pPr>
            <a:lvl4pPr marL="690563" indent="-233363"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4pPr>
            <a:lvl5pPr marL="914400" indent="-223838"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Font typeface="Arial" panose="020B0604020202020204" pitchFamily="34" charset="0"/>
              <a:buNone/>
            </a:pPr>
            <a:r>
              <a:rPr lang="en-US" sz="2000" b="1" dirty="0">
                <a:solidFill>
                  <a:schemeClr val="accent1"/>
                </a:solidFill>
              </a:rPr>
              <a:t>Examples of </a:t>
            </a:r>
            <a:r>
              <a:rPr lang="en-US" sz="2000" b="1" u="sng" dirty="0">
                <a:solidFill>
                  <a:schemeClr val="accent1"/>
                </a:solidFill>
              </a:rPr>
              <a:t>business</a:t>
            </a:r>
            <a:r>
              <a:rPr lang="en-US" sz="2000" b="1" dirty="0">
                <a:solidFill>
                  <a:schemeClr val="accent1"/>
                </a:solidFill>
              </a:rPr>
              <a:t> functions:</a:t>
            </a:r>
          </a:p>
          <a:p>
            <a:pPr lvl="1"/>
            <a:r>
              <a:rPr lang="en-US" sz="2000" dirty="0"/>
              <a:t>Negotiating terms of a contract</a:t>
            </a:r>
          </a:p>
          <a:p>
            <a:pPr lvl="1"/>
            <a:r>
              <a:rPr lang="en-US" sz="2000" dirty="0"/>
              <a:t>Attending business meetings</a:t>
            </a:r>
          </a:p>
          <a:p>
            <a:pPr lvl="1"/>
            <a:r>
              <a:rPr lang="en-US" sz="2000" dirty="0"/>
              <a:t>Acting as a scribe</a:t>
            </a:r>
          </a:p>
          <a:p>
            <a:endParaRPr lang="en-US" sz="2000" dirty="0"/>
          </a:p>
        </p:txBody>
      </p:sp>
    </p:spTree>
    <p:extLst>
      <p:ext uri="{BB962C8B-B14F-4D97-AF65-F5344CB8AC3E}">
        <p14:creationId xmlns:p14="http://schemas.microsoft.com/office/powerpoint/2010/main" val="299211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Is it business or legal advice?</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7</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3" y="1706634"/>
            <a:ext cx="8410575" cy="2309813"/>
          </a:xfrm>
        </p:spPr>
        <p:txBody>
          <a:bodyPr/>
          <a:lstStyle/>
          <a:p>
            <a:r>
              <a:rPr lang="en-US" dirty="0"/>
              <a:t>When serving in both legal and non-legal roles:</a:t>
            </a:r>
            <a:endParaRPr lang="en-US" sz="1800" dirty="0"/>
          </a:p>
          <a:p>
            <a:endParaRPr lang="en-US" dirty="0"/>
          </a:p>
          <a:p>
            <a:pPr lvl="1"/>
            <a:r>
              <a:rPr lang="en-US" sz="2400" dirty="0"/>
              <a:t>When practical, separate legal and business advice</a:t>
            </a:r>
            <a:endParaRPr lang="en-US" sz="2000" dirty="0"/>
          </a:p>
          <a:p>
            <a:pPr lvl="1"/>
            <a:r>
              <a:rPr lang="en-US" sz="2400" dirty="0"/>
              <a:t>Try to segregate legal files from non-legal files</a:t>
            </a:r>
            <a:endParaRPr lang="en-US" sz="2000" dirty="0"/>
          </a:p>
          <a:p>
            <a:pPr lvl="1"/>
            <a:r>
              <a:rPr lang="en-US" sz="2400" dirty="0"/>
              <a:t>Part of a document may be privileged, while other parts are not</a:t>
            </a:r>
            <a:endParaRPr lang="en-US" sz="2000" dirty="0"/>
          </a:p>
          <a:p>
            <a:endParaRPr lang="en-US" dirty="0"/>
          </a:p>
        </p:txBody>
      </p:sp>
    </p:spTree>
    <p:extLst>
      <p:ext uri="{BB962C8B-B14F-4D97-AF65-F5344CB8AC3E}">
        <p14:creationId xmlns:p14="http://schemas.microsoft.com/office/powerpoint/2010/main" val="68978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How is privilege waived?</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8</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2" y="2181225"/>
            <a:ext cx="8410575" cy="2309813"/>
          </a:xfrm>
        </p:spPr>
        <p:txBody>
          <a:bodyPr/>
          <a:lstStyle/>
          <a:p>
            <a:pPr marL="342900" lvl="0" indent="-342900">
              <a:buFont typeface="Arial" panose="020B0604020202020204" pitchFamily="34" charset="0"/>
              <a:buChar char="•"/>
            </a:pPr>
            <a:r>
              <a:rPr lang="en-US" sz="2400" b="0" dirty="0">
                <a:solidFill>
                  <a:schemeClr val="tx2"/>
                </a:solidFill>
              </a:rPr>
              <a:t>Attorney-client privilege is waived by disclosing the substance of the communication to a third party</a:t>
            </a:r>
          </a:p>
          <a:p>
            <a:pPr marL="800100" lvl="2" indent="-342900"/>
            <a:r>
              <a:rPr lang="en-US" b="0" dirty="0">
                <a:solidFill>
                  <a:schemeClr val="tx2"/>
                </a:solidFill>
              </a:rPr>
              <a:t>Waiver can be voluntary or involuntary</a:t>
            </a:r>
          </a:p>
          <a:p>
            <a:pPr lvl="2" indent="0">
              <a:buNone/>
            </a:pPr>
            <a:endParaRPr lang="en-US" b="0" dirty="0">
              <a:solidFill>
                <a:schemeClr val="tx2"/>
              </a:solidFill>
            </a:endParaRPr>
          </a:p>
          <a:p>
            <a:pPr marL="342900" lvl="0" indent="-342900">
              <a:buFont typeface="Arial" panose="020B0604020202020204" pitchFamily="34" charset="0"/>
              <a:buChar char="•"/>
            </a:pPr>
            <a:r>
              <a:rPr lang="en-US" sz="2400" b="0" dirty="0">
                <a:solidFill>
                  <a:schemeClr val="tx2"/>
                </a:solidFill>
              </a:rPr>
              <a:t>Third parties may include:</a:t>
            </a:r>
          </a:p>
          <a:p>
            <a:pPr marL="800100" lvl="2" indent="-342900"/>
            <a:r>
              <a:rPr lang="en-US" sz="2200" b="0" dirty="0">
                <a:solidFill>
                  <a:schemeClr val="tx2"/>
                </a:solidFill>
              </a:rPr>
              <a:t>auditors</a:t>
            </a:r>
          </a:p>
          <a:p>
            <a:pPr marL="800100" lvl="2" indent="-342900"/>
            <a:r>
              <a:rPr lang="en-US" sz="2200" dirty="0"/>
              <a:t>lenders</a:t>
            </a:r>
            <a:endParaRPr lang="en-US" sz="2200" b="0" dirty="0">
              <a:solidFill>
                <a:schemeClr val="tx2"/>
              </a:solidFill>
            </a:endParaRPr>
          </a:p>
          <a:p>
            <a:pPr marL="800100" lvl="2" indent="-342900"/>
            <a:r>
              <a:rPr lang="en-US" sz="2200" b="0" dirty="0">
                <a:solidFill>
                  <a:schemeClr val="tx2"/>
                </a:solidFill>
              </a:rPr>
              <a:t>the government </a:t>
            </a:r>
          </a:p>
          <a:p>
            <a:pPr marL="800100" lvl="2" indent="-342900"/>
            <a:r>
              <a:rPr lang="en-US" sz="2200" b="0" dirty="0">
                <a:solidFill>
                  <a:schemeClr val="tx2"/>
                </a:solidFill>
              </a:rPr>
              <a:t>lower-level employees</a:t>
            </a:r>
            <a:endParaRPr lang="en-US" sz="2200" dirty="0"/>
          </a:p>
          <a:p>
            <a:endParaRPr lang="en-US" dirty="0"/>
          </a:p>
        </p:txBody>
      </p:sp>
    </p:spTree>
    <p:extLst>
      <p:ext uri="{BB962C8B-B14F-4D97-AF65-F5344CB8AC3E}">
        <p14:creationId xmlns:p14="http://schemas.microsoft.com/office/powerpoint/2010/main" val="161627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56C0-8AD4-4E29-8DE6-09A73486E75F}"/>
              </a:ext>
            </a:extLst>
          </p:cNvPr>
          <p:cNvSpPr>
            <a:spLocks noGrp="1"/>
          </p:cNvSpPr>
          <p:nvPr>
            <p:ph type="title"/>
          </p:nvPr>
        </p:nvSpPr>
        <p:spPr/>
        <p:txBody>
          <a:bodyPr>
            <a:normAutofit/>
          </a:bodyPr>
          <a:lstStyle/>
          <a:p>
            <a:r>
              <a:rPr lang="en-US" b="1" dirty="0"/>
              <a:t>How is privilege waived?</a:t>
            </a:r>
            <a:endParaRPr lang="en-US" dirty="0"/>
          </a:p>
        </p:txBody>
      </p:sp>
      <p:sp>
        <p:nvSpPr>
          <p:cNvPr id="4" name="Slide Number Placeholder 3">
            <a:extLst>
              <a:ext uri="{FF2B5EF4-FFF2-40B4-BE49-F238E27FC236}">
                <a16:creationId xmlns:a16="http://schemas.microsoft.com/office/drawing/2014/main" id="{19FAD6E1-A41F-4558-893C-94CA047A85C3}"/>
              </a:ext>
            </a:extLst>
          </p:cNvPr>
          <p:cNvSpPr>
            <a:spLocks noGrp="1"/>
          </p:cNvSpPr>
          <p:nvPr>
            <p:ph type="sldNum" sz="quarter" idx="12"/>
          </p:nvPr>
        </p:nvSpPr>
        <p:spPr/>
        <p:txBody>
          <a:bodyPr/>
          <a:lstStyle/>
          <a:p>
            <a:fld id="{53EDF5AC-DC63-4E10-85B3-5C4D1C318879}" type="slidenum">
              <a:rPr lang="en-US" smtClean="0"/>
              <a:t>9</a:t>
            </a:fld>
            <a:endParaRPr lang="en-US"/>
          </a:p>
        </p:txBody>
      </p:sp>
      <p:sp>
        <p:nvSpPr>
          <p:cNvPr id="6" name="Text Placeholder 5">
            <a:extLst>
              <a:ext uri="{FF2B5EF4-FFF2-40B4-BE49-F238E27FC236}">
                <a16:creationId xmlns:a16="http://schemas.microsoft.com/office/drawing/2014/main" id="{1247C455-4C62-49F5-8EA1-CBC322AAF50C}"/>
              </a:ext>
            </a:extLst>
          </p:cNvPr>
          <p:cNvSpPr>
            <a:spLocks noGrp="1"/>
          </p:cNvSpPr>
          <p:nvPr>
            <p:ph type="body" sz="quarter" idx="14"/>
          </p:nvPr>
        </p:nvSpPr>
        <p:spPr>
          <a:xfrm>
            <a:off x="366712" y="1937385"/>
            <a:ext cx="8410575" cy="2309813"/>
          </a:xfrm>
        </p:spPr>
        <p:txBody>
          <a:bodyPr/>
          <a:lstStyle/>
          <a:p>
            <a:pPr lvl="0"/>
            <a:r>
              <a:rPr lang="en-US" dirty="0"/>
              <a:t>Common examples of privilege waivers:</a:t>
            </a:r>
            <a:endParaRPr lang="en-US" sz="1800" dirty="0"/>
          </a:p>
          <a:p>
            <a:pPr lvl="1"/>
            <a:r>
              <a:rPr lang="en-US" sz="2400" dirty="0"/>
              <a:t>Forwarding a privileged communication to a third party</a:t>
            </a:r>
            <a:endParaRPr lang="en-US" sz="2000" dirty="0"/>
          </a:p>
          <a:p>
            <a:pPr lvl="1"/>
            <a:r>
              <a:rPr lang="en-US" sz="2400" dirty="0"/>
              <a:t>Sharing (in writing or orally) the substance of the lawyer’s advice</a:t>
            </a:r>
            <a:endParaRPr lang="en-US" sz="2000" dirty="0"/>
          </a:p>
          <a:p>
            <a:pPr lvl="1"/>
            <a:r>
              <a:rPr lang="en-US" sz="2400" dirty="0"/>
              <a:t>Including privileged materials in a data room</a:t>
            </a:r>
            <a:endParaRPr lang="en-US" sz="2000" dirty="0"/>
          </a:p>
          <a:p>
            <a:pPr lvl="1"/>
            <a:r>
              <a:rPr lang="en-US" sz="2400" dirty="0"/>
              <a:t>Sharing privileged materials with an outside auditor or lender</a:t>
            </a:r>
            <a:endParaRPr lang="en-US" dirty="0"/>
          </a:p>
        </p:txBody>
      </p:sp>
    </p:spTree>
    <p:extLst>
      <p:ext uri="{BB962C8B-B14F-4D97-AF65-F5344CB8AC3E}">
        <p14:creationId xmlns:p14="http://schemas.microsoft.com/office/powerpoint/2010/main" val="3993225430"/>
      </p:ext>
    </p:extLst>
  </p:cSld>
  <p:clrMapOvr>
    <a:masterClrMapping/>
  </p:clrMapOvr>
</p:sld>
</file>

<file path=ppt/theme/theme1.xml><?xml version="1.0" encoding="utf-8"?>
<a:theme xmlns:a="http://schemas.openxmlformats.org/drawingml/2006/main" name="Office Theme">
  <a:themeElements>
    <a:clrScheme name="Boyar Miller">
      <a:dk1>
        <a:sysClr val="windowText" lastClr="000000"/>
      </a:dk1>
      <a:lt1>
        <a:sysClr val="window" lastClr="FFFFFF"/>
      </a:lt1>
      <a:dk2>
        <a:srgbClr val="5C6670"/>
      </a:dk2>
      <a:lt2>
        <a:srgbClr val="CCCFD2"/>
      </a:lt2>
      <a:accent1>
        <a:srgbClr val="D35E13"/>
      </a:accent1>
      <a:accent2>
        <a:srgbClr val="0093C9"/>
      </a:accent2>
      <a:accent3>
        <a:srgbClr val="5C6670"/>
      </a:accent3>
      <a:accent4>
        <a:srgbClr val="B6E0F1"/>
      </a:accent4>
      <a:accent5>
        <a:srgbClr val="CCCFD2"/>
      </a:accent5>
      <a:accent6>
        <a:srgbClr val="82BDE5"/>
      </a:accent6>
      <a:hlink>
        <a:srgbClr val="D35E13"/>
      </a:hlink>
      <a:folHlink>
        <a:srgbClr val="000000"/>
      </a:folHlink>
    </a:clrScheme>
    <a:fontScheme name="Office Classic 2">
      <a:maj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spPr>
      <a:bodyPr wrap="none"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 A c t i v e ! 2 7 2 0 6 5 5 . 2 < / d o c u m e n t i d >  
     < s e n d e r i d > L W I L S O N < / s e n d e r i d >  
     < s e n d e r e m a i l > L W I L S O N @ B O Y A R M I L L E R . C O M < / s e n d e r e m a i l >  
     < l a s t m o d i f i e d > 2 0 2 0 - 1 0 - 0 5 T 0 8 : 5 9 : 5 1 . 0 0 0 0 0 0 0 - 0 5 : 0 0 < / l a s t m o d i f i e d >  
     < d a t a b a s e > A c t i v e < / d a t a b a s e >  
 < / p r o p e r t i e s > 
</file>

<file path=customXml/itemProps1.xml><?xml version="1.0" encoding="utf-8"?>
<ds:datastoreItem xmlns:ds="http://schemas.openxmlformats.org/officeDocument/2006/customXml" ds:itemID="{4D222BBF-597A-439F-8BBF-82ACAEE30671}">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1773</TotalTime>
  <Words>1692</Words>
  <Application>Microsoft Office PowerPoint</Application>
  <PresentationFormat>On-screen Show (4:3)</PresentationFormat>
  <Paragraphs>252</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Century Gothic</vt:lpstr>
      <vt:lpstr>Office Theme</vt:lpstr>
      <vt:lpstr>PowerPoint Presentation</vt:lpstr>
      <vt:lpstr>AGENDA  Managing In-House Counsel Dilemmas</vt:lpstr>
      <vt:lpstr>What is privileged?</vt:lpstr>
      <vt:lpstr>What is privileged?</vt:lpstr>
      <vt:lpstr>Who Does The Privilege Extend To?</vt:lpstr>
      <vt:lpstr>Is it business or legal advice?</vt:lpstr>
      <vt:lpstr>Is it business or legal advice?</vt:lpstr>
      <vt:lpstr>How is privilege waived?</vt:lpstr>
      <vt:lpstr>How is privilege waived?</vt:lpstr>
      <vt:lpstr>Tips for Preserving Privilege</vt:lpstr>
      <vt:lpstr>Tips for Preserving Privilege</vt:lpstr>
      <vt:lpstr>Tips for Preserving Privilege</vt:lpstr>
      <vt:lpstr>Tips for Preserving Privilege</vt:lpstr>
      <vt:lpstr>Tips for Preserving Privilege</vt:lpstr>
      <vt:lpstr>Tips for Preserving Privilege</vt:lpstr>
      <vt:lpstr>Tips for Preserving Privilege</vt:lpstr>
      <vt:lpstr>Tips for Preserving Privilege</vt:lpstr>
      <vt:lpstr>Tips for Preserving Privilege</vt:lpstr>
      <vt:lpstr>Tips for Preserving Privilege</vt:lpstr>
      <vt:lpstr>Tips for Preserving Privilege</vt:lpstr>
      <vt:lpstr>Avoiding Spoliation of Evidence (including a few war stories)</vt:lpstr>
      <vt:lpstr>The Framework of a Spoliation Analysis</vt:lpstr>
      <vt:lpstr>The Framework of a Spoliation Analysis</vt:lpstr>
      <vt:lpstr>The Framework of a Spoliation Analysis</vt:lpstr>
      <vt:lpstr>The Framework of a Spoliation Analysis</vt:lpstr>
      <vt:lpstr>Tips for Avoiding Spoliation </vt:lpstr>
      <vt:lpstr>Questions?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Advice on  Escrow Disputes</dc:title>
  <dc:creator>Andrew Pearce</dc:creator>
  <cp:lastModifiedBy>Josie Morgan</cp:lastModifiedBy>
  <cp:revision>111</cp:revision>
  <cp:lastPrinted>2020-10-06T16:07:57Z</cp:lastPrinted>
  <dcterms:created xsi:type="dcterms:W3CDTF">2019-02-18T17:29:26Z</dcterms:created>
  <dcterms:modified xsi:type="dcterms:W3CDTF">2022-10-10T21:37:48Z</dcterms:modified>
</cp:coreProperties>
</file>